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94" r:id="rId4"/>
    <p:sldMasterId id="2147483911" r:id="rId5"/>
  </p:sldMasterIdLst>
  <p:notesMasterIdLst>
    <p:notesMasterId r:id="rId34"/>
  </p:notesMasterIdLst>
  <p:handoutMasterIdLst>
    <p:handoutMasterId r:id="rId35"/>
  </p:handoutMasterIdLst>
  <p:sldIdLst>
    <p:sldId id="256" r:id="rId6"/>
    <p:sldId id="317" r:id="rId7"/>
    <p:sldId id="261" r:id="rId8"/>
    <p:sldId id="319" r:id="rId9"/>
    <p:sldId id="307" r:id="rId10"/>
    <p:sldId id="257" r:id="rId11"/>
    <p:sldId id="320" r:id="rId12"/>
    <p:sldId id="266" r:id="rId13"/>
    <p:sldId id="321" r:id="rId14"/>
    <p:sldId id="267" r:id="rId15"/>
    <p:sldId id="262" r:id="rId16"/>
    <p:sldId id="322" r:id="rId17"/>
    <p:sldId id="323" r:id="rId18"/>
    <p:sldId id="324" r:id="rId19"/>
    <p:sldId id="325" r:id="rId20"/>
    <p:sldId id="326" r:id="rId21"/>
    <p:sldId id="327" r:id="rId22"/>
    <p:sldId id="308" r:id="rId23"/>
    <p:sldId id="309" r:id="rId24"/>
    <p:sldId id="310" r:id="rId25"/>
    <p:sldId id="311" r:id="rId26"/>
    <p:sldId id="312" r:id="rId27"/>
    <p:sldId id="313" r:id="rId28"/>
    <p:sldId id="318" r:id="rId29"/>
    <p:sldId id="316" r:id="rId30"/>
    <p:sldId id="269" r:id="rId31"/>
    <p:sldId id="328"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it Chouhan" initials="MC" lastIdx="1" clrIdx="0">
    <p:extLst>
      <p:ext uri="{19B8F6BF-5375-455C-9EA6-DF929625EA0E}">
        <p15:presenceInfo xmlns:p15="http://schemas.microsoft.com/office/powerpoint/2012/main" userId="5e9e194199ff8b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s>
</file>

<file path=ppt/diagrams/_rels/data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E401CB-CD74-485A-B4E9-D7105BDE5C73}" type="doc">
      <dgm:prSet loTypeId="urn:microsoft.com/office/officeart/2005/8/layout/hProcess9" loCatId="process" qsTypeId="urn:microsoft.com/office/officeart/2005/8/quickstyle/simple2" qsCatId="simple" csTypeId="urn:microsoft.com/office/officeart/2005/8/colors/accent1_2" csCatId="accent1"/>
      <dgm:spPr/>
      <dgm:t>
        <a:bodyPr/>
        <a:lstStyle/>
        <a:p>
          <a:endParaRPr lang="en-IN"/>
        </a:p>
      </dgm:t>
    </dgm:pt>
    <dgm:pt modelId="{850B9934-977A-41BF-BBD3-20F2D3492B7E}">
      <dgm:prSet/>
      <dgm:spPr/>
      <dgm:t>
        <a:bodyPr/>
        <a:lstStyle/>
        <a:p>
          <a:r>
            <a:rPr lang="en-US"/>
            <a:t>Company Profile</a:t>
          </a:r>
          <a:endParaRPr lang="en-IN"/>
        </a:p>
      </dgm:t>
    </dgm:pt>
    <dgm:pt modelId="{1A0F4191-C782-4EA5-A685-D33B4EA9B807}" type="parTrans" cxnId="{595CCED7-5A93-4F83-9B3E-A598786B58CC}">
      <dgm:prSet/>
      <dgm:spPr/>
      <dgm:t>
        <a:bodyPr/>
        <a:lstStyle/>
        <a:p>
          <a:endParaRPr lang="en-IN"/>
        </a:p>
      </dgm:t>
    </dgm:pt>
    <dgm:pt modelId="{D4004930-0400-4318-AAD4-12F69CCF6EE2}" type="sibTrans" cxnId="{595CCED7-5A93-4F83-9B3E-A598786B58CC}">
      <dgm:prSet/>
      <dgm:spPr/>
      <dgm:t>
        <a:bodyPr/>
        <a:lstStyle/>
        <a:p>
          <a:endParaRPr lang="en-IN"/>
        </a:p>
      </dgm:t>
    </dgm:pt>
    <dgm:pt modelId="{6647E19C-336E-4D89-98BE-F08EBD955B41}">
      <dgm:prSet/>
      <dgm:spPr/>
      <dgm:t>
        <a:bodyPr/>
        <a:lstStyle/>
        <a:p>
          <a:r>
            <a:rPr lang="en-US"/>
            <a:t>Introduction</a:t>
          </a:r>
          <a:endParaRPr lang="en-IN"/>
        </a:p>
      </dgm:t>
    </dgm:pt>
    <dgm:pt modelId="{8B72B762-E963-4E51-B0D8-C4103DD51EC7}" type="parTrans" cxnId="{9DD7F872-5464-4330-AE87-FBFC0BF08F66}">
      <dgm:prSet/>
      <dgm:spPr/>
      <dgm:t>
        <a:bodyPr/>
        <a:lstStyle/>
        <a:p>
          <a:endParaRPr lang="en-IN"/>
        </a:p>
      </dgm:t>
    </dgm:pt>
    <dgm:pt modelId="{A370C31D-FBA9-4EBC-9F2A-4F6003C4DB87}" type="sibTrans" cxnId="{9DD7F872-5464-4330-AE87-FBFC0BF08F66}">
      <dgm:prSet/>
      <dgm:spPr/>
      <dgm:t>
        <a:bodyPr/>
        <a:lstStyle/>
        <a:p>
          <a:endParaRPr lang="en-IN"/>
        </a:p>
      </dgm:t>
    </dgm:pt>
    <dgm:pt modelId="{3FD4AE3A-D91B-4DB4-BA76-502D00227CC4}">
      <dgm:prSet/>
      <dgm:spPr/>
      <dgm:t>
        <a:bodyPr/>
        <a:lstStyle/>
        <a:p>
          <a:r>
            <a:rPr lang="en-US"/>
            <a:t>Scope of Project</a:t>
          </a:r>
          <a:endParaRPr lang="en-IN"/>
        </a:p>
      </dgm:t>
    </dgm:pt>
    <dgm:pt modelId="{9765668A-D676-45F5-943E-71616B6A8911}" type="parTrans" cxnId="{74A3ACE9-D595-460B-88EF-25CEE5FB379A}">
      <dgm:prSet/>
      <dgm:spPr/>
      <dgm:t>
        <a:bodyPr/>
        <a:lstStyle/>
        <a:p>
          <a:endParaRPr lang="en-IN"/>
        </a:p>
      </dgm:t>
    </dgm:pt>
    <dgm:pt modelId="{2904A050-6550-4EC6-91EF-FDB73A8BEC36}" type="sibTrans" cxnId="{74A3ACE9-D595-460B-88EF-25CEE5FB379A}">
      <dgm:prSet/>
      <dgm:spPr/>
      <dgm:t>
        <a:bodyPr/>
        <a:lstStyle/>
        <a:p>
          <a:endParaRPr lang="en-IN"/>
        </a:p>
      </dgm:t>
    </dgm:pt>
    <dgm:pt modelId="{F1A20BF9-F0DB-4845-9F4B-44E570EF4A64}">
      <dgm:prSet/>
      <dgm:spPr/>
      <dgm:t>
        <a:bodyPr/>
        <a:lstStyle/>
        <a:p>
          <a:r>
            <a:rPr lang="en-US"/>
            <a:t>Features</a:t>
          </a:r>
          <a:endParaRPr lang="en-IN"/>
        </a:p>
      </dgm:t>
    </dgm:pt>
    <dgm:pt modelId="{8A6B587B-C593-41F8-A1DF-CD4012E0DE80}" type="parTrans" cxnId="{30CF93B1-9369-457D-ACEE-EF3911748137}">
      <dgm:prSet/>
      <dgm:spPr/>
      <dgm:t>
        <a:bodyPr/>
        <a:lstStyle/>
        <a:p>
          <a:endParaRPr lang="en-IN"/>
        </a:p>
      </dgm:t>
    </dgm:pt>
    <dgm:pt modelId="{C0595993-E3D6-44ED-9C2B-D9F1FB5EBFA5}" type="sibTrans" cxnId="{30CF93B1-9369-457D-ACEE-EF3911748137}">
      <dgm:prSet/>
      <dgm:spPr/>
      <dgm:t>
        <a:bodyPr/>
        <a:lstStyle/>
        <a:p>
          <a:endParaRPr lang="en-IN"/>
        </a:p>
      </dgm:t>
    </dgm:pt>
    <dgm:pt modelId="{5AB1C38C-BEE7-448C-B007-8B48B5D01C46}">
      <dgm:prSet/>
      <dgm:spPr/>
      <dgm:t>
        <a:bodyPr/>
        <a:lstStyle/>
        <a:p>
          <a:r>
            <a:rPr lang="en-US"/>
            <a:t>Technology Description</a:t>
          </a:r>
          <a:endParaRPr lang="en-IN"/>
        </a:p>
      </dgm:t>
    </dgm:pt>
    <dgm:pt modelId="{91952C23-5AB0-4173-A027-CCB0E1F3EEE3}" type="parTrans" cxnId="{ED0E4E5A-34F0-471A-A049-BCC464C4BD91}">
      <dgm:prSet/>
      <dgm:spPr/>
      <dgm:t>
        <a:bodyPr/>
        <a:lstStyle/>
        <a:p>
          <a:endParaRPr lang="en-IN"/>
        </a:p>
      </dgm:t>
    </dgm:pt>
    <dgm:pt modelId="{CBCB5B75-E591-47E8-B9FE-D0C9E1678ED1}" type="sibTrans" cxnId="{ED0E4E5A-34F0-471A-A049-BCC464C4BD91}">
      <dgm:prSet/>
      <dgm:spPr/>
      <dgm:t>
        <a:bodyPr/>
        <a:lstStyle/>
        <a:p>
          <a:endParaRPr lang="en-IN"/>
        </a:p>
      </dgm:t>
    </dgm:pt>
    <dgm:pt modelId="{28A37598-6E52-44B9-8DE5-4034492D0981}">
      <dgm:prSet/>
      <dgm:spPr/>
      <dgm:t>
        <a:bodyPr/>
        <a:lstStyle/>
        <a:p>
          <a:r>
            <a:rPr lang="en-US"/>
            <a:t>Graphical User Interface(GUI)</a:t>
          </a:r>
          <a:endParaRPr lang="en-IN"/>
        </a:p>
      </dgm:t>
    </dgm:pt>
    <dgm:pt modelId="{AC3FF362-AD90-40F1-AE8E-E02ED2EC6E3C}" type="parTrans" cxnId="{38DED0F4-0F73-4182-A286-5FF06C5A52D5}">
      <dgm:prSet/>
      <dgm:spPr/>
      <dgm:t>
        <a:bodyPr/>
        <a:lstStyle/>
        <a:p>
          <a:endParaRPr lang="en-IN"/>
        </a:p>
      </dgm:t>
    </dgm:pt>
    <dgm:pt modelId="{52A2B4C1-01A2-4CEF-9370-8ABD325123F0}" type="sibTrans" cxnId="{38DED0F4-0F73-4182-A286-5FF06C5A52D5}">
      <dgm:prSet/>
      <dgm:spPr/>
      <dgm:t>
        <a:bodyPr/>
        <a:lstStyle/>
        <a:p>
          <a:endParaRPr lang="en-IN"/>
        </a:p>
      </dgm:t>
    </dgm:pt>
    <dgm:pt modelId="{0194B6CF-A1C8-4EDE-A85E-19EC5466D694}">
      <dgm:prSet/>
      <dgm:spPr/>
      <dgm:t>
        <a:bodyPr/>
        <a:lstStyle/>
        <a:p>
          <a:r>
            <a:rPr lang="en-US"/>
            <a:t>Landing Page/ Home Page</a:t>
          </a:r>
          <a:endParaRPr lang="en-IN"/>
        </a:p>
      </dgm:t>
    </dgm:pt>
    <dgm:pt modelId="{C534CE81-A758-45F8-83D2-91FA8F653A1F}" type="parTrans" cxnId="{1A3458D4-4F9F-4368-9A11-D4D78414C471}">
      <dgm:prSet/>
      <dgm:spPr/>
      <dgm:t>
        <a:bodyPr/>
        <a:lstStyle/>
        <a:p>
          <a:endParaRPr lang="en-IN"/>
        </a:p>
      </dgm:t>
    </dgm:pt>
    <dgm:pt modelId="{CCED2D44-5891-4252-A5D6-672062AC680B}" type="sibTrans" cxnId="{1A3458D4-4F9F-4368-9A11-D4D78414C471}">
      <dgm:prSet/>
      <dgm:spPr/>
      <dgm:t>
        <a:bodyPr/>
        <a:lstStyle/>
        <a:p>
          <a:endParaRPr lang="en-IN"/>
        </a:p>
      </dgm:t>
    </dgm:pt>
    <dgm:pt modelId="{626195A7-6104-4389-9AAD-F20BC3F06926}">
      <dgm:prSet/>
      <dgm:spPr/>
      <dgm:t>
        <a:bodyPr/>
        <a:lstStyle/>
        <a:p>
          <a:r>
            <a:rPr lang="en-US"/>
            <a:t>Catalog</a:t>
          </a:r>
          <a:endParaRPr lang="en-IN"/>
        </a:p>
      </dgm:t>
    </dgm:pt>
    <dgm:pt modelId="{EBA869DD-9538-459C-A895-54D1054FEB3E}" type="parTrans" cxnId="{D5500BC7-6EFD-4CBF-8ED0-DDCE62761A84}">
      <dgm:prSet/>
      <dgm:spPr/>
      <dgm:t>
        <a:bodyPr/>
        <a:lstStyle/>
        <a:p>
          <a:endParaRPr lang="en-IN"/>
        </a:p>
      </dgm:t>
    </dgm:pt>
    <dgm:pt modelId="{211546A4-DFA1-4DD1-A87A-22B1665E73D7}" type="sibTrans" cxnId="{D5500BC7-6EFD-4CBF-8ED0-DDCE62761A84}">
      <dgm:prSet/>
      <dgm:spPr/>
      <dgm:t>
        <a:bodyPr/>
        <a:lstStyle/>
        <a:p>
          <a:endParaRPr lang="en-IN"/>
        </a:p>
      </dgm:t>
    </dgm:pt>
    <dgm:pt modelId="{34E9897F-30C6-4C68-B9B0-C75370014894}">
      <dgm:prSet/>
      <dgm:spPr/>
      <dgm:t>
        <a:bodyPr/>
        <a:lstStyle/>
        <a:p>
          <a:r>
            <a:rPr lang="en-US"/>
            <a:t>Product Details</a:t>
          </a:r>
          <a:endParaRPr lang="en-IN"/>
        </a:p>
      </dgm:t>
    </dgm:pt>
    <dgm:pt modelId="{224EF59B-EE93-4897-A50E-16ED88503A5B}" type="parTrans" cxnId="{B381E900-41E9-4D2C-9C61-67D3C10083DD}">
      <dgm:prSet/>
      <dgm:spPr/>
      <dgm:t>
        <a:bodyPr/>
        <a:lstStyle/>
        <a:p>
          <a:endParaRPr lang="en-IN"/>
        </a:p>
      </dgm:t>
    </dgm:pt>
    <dgm:pt modelId="{CB744FC9-8CA6-4D28-9CCB-D5A6FCA2046F}" type="sibTrans" cxnId="{B381E900-41E9-4D2C-9C61-67D3C10083DD}">
      <dgm:prSet/>
      <dgm:spPr/>
      <dgm:t>
        <a:bodyPr/>
        <a:lstStyle/>
        <a:p>
          <a:endParaRPr lang="en-IN"/>
        </a:p>
      </dgm:t>
    </dgm:pt>
    <dgm:pt modelId="{739E3933-BDAE-427E-A562-073CA574373E}">
      <dgm:prSet/>
      <dgm:spPr/>
      <dgm:t>
        <a:bodyPr/>
        <a:lstStyle/>
        <a:p>
          <a:r>
            <a:rPr lang="en-US"/>
            <a:t>Login</a:t>
          </a:r>
          <a:endParaRPr lang="en-IN"/>
        </a:p>
      </dgm:t>
    </dgm:pt>
    <dgm:pt modelId="{CBB74A4E-96A4-4D4E-AE1E-098C84AD6370}" type="parTrans" cxnId="{A9F45DA8-5164-4CF0-BCA9-C45593AB3978}">
      <dgm:prSet/>
      <dgm:spPr/>
      <dgm:t>
        <a:bodyPr/>
        <a:lstStyle/>
        <a:p>
          <a:endParaRPr lang="en-IN"/>
        </a:p>
      </dgm:t>
    </dgm:pt>
    <dgm:pt modelId="{48853767-5B73-4A7F-A71E-03FA8282984D}" type="sibTrans" cxnId="{A9F45DA8-5164-4CF0-BCA9-C45593AB3978}">
      <dgm:prSet/>
      <dgm:spPr/>
      <dgm:t>
        <a:bodyPr/>
        <a:lstStyle/>
        <a:p>
          <a:endParaRPr lang="en-IN"/>
        </a:p>
      </dgm:t>
    </dgm:pt>
    <dgm:pt modelId="{161C47BE-7824-49AF-A741-AFEA82C4097B}">
      <dgm:prSet/>
      <dgm:spPr/>
      <dgm:t>
        <a:bodyPr/>
        <a:lstStyle/>
        <a:p>
          <a:r>
            <a:rPr lang="en-US"/>
            <a:t>Signup</a:t>
          </a:r>
          <a:endParaRPr lang="en-IN"/>
        </a:p>
      </dgm:t>
    </dgm:pt>
    <dgm:pt modelId="{5EEC1C83-584C-4B32-AF20-3C301C5AA5B5}" type="parTrans" cxnId="{5AC3A225-F83C-42E9-A03B-79EAF8F08694}">
      <dgm:prSet/>
      <dgm:spPr/>
      <dgm:t>
        <a:bodyPr/>
        <a:lstStyle/>
        <a:p>
          <a:endParaRPr lang="en-IN"/>
        </a:p>
      </dgm:t>
    </dgm:pt>
    <dgm:pt modelId="{4C6706BD-135B-46CA-9464-89F5AE10D1F2}" type="sibTrans" cxnId="{5AC3A225-F83C-42E9-A03B-79EAF8F08694}">
      <dgm:prSet/>
      <dgm:spPr/>
      <dgm:t>
        <a:bodyPr/>
        <a:lstStyle/>
        <a:p>
          <a:endParaRPr lang="en-IN"/>
        </a:p>
      </dgm:t>
    </dgm:pt>
    <dgm:pt modelId="{04EAF75B-EFC7-4968-B23A-2CF374C2265A}">
      <dgm:prSet/>
      <dgm:spPr/>
      <dgm:t>
        <a:bodyPr/>
        <a:lstStyle/>
        <a:p>
          <a:r>
            <a:rPr lang="en-US"/>
            <a:t>Cart</a:t>
          </a:r>
          <a:endParaRPr lang="en-IN"/>
        </a:p>
      </dgm:t>
    </dgm:pt>
    <dgm:pt modelId="{7535D9FD-D4AF-438D-A6CC-D4005843A132}" type="parTrans" cxnId="{649F4287-6552-4355-8342-C01ED1FDBE48}">
      <dgm:prSet/>
      <dgm:spPr/>
      <dgm:t>
        <a:bodyPr/>
        <a:lstStyle/>
        <a:p>
          <a:endParaRPr lang="en-IN"/>
        </a:p>
      </dgm:t>
    </dgm:pt>
    <dgm:pt modelId="{7CD10733-525C-4246-9DD6-B2AF50DCB9B5}" type="sibTrans" cxnId="{649F4287-6552-4355-8342-C01ED1FDBE48}">
      <dgm:prSet/>
      <dgm:spPr/>
      <dgm:t>
        <a:bodyPr/>
        <a:lstStyle/>
        <a:p>
          <a:endParaRPr lang="en-IN"/>
        </a:p>
      </dgm:t>
    </dgm:pt>
    <dgm:pt modelId="{E60AA86D-9A0F-4FC3-885C-0410A483EB8A}">
      <dgm:prSet/>
      <dgm:spPr/>
      <dgm:t>
        <a:bodyPr/>
        <a:lstStyle/>
        <a:p>
          <a:r>
            <a:rPr lang="en-US"/>
            <a:t>Payment</a:t>
          </a:r>
          <a:endParaRPr lang="en-IN"/>
        </a:p>
      </dgm:t>
    </dgm:pt>
    <dgm:pt modelId="{7D947962-2BE7-403A-8FA6-E6B6A57708CC}" type="parTrans" cxnId="{C9FEE679-26B7-4AB8-A5B8-FDFB60369215}">
      <dgm:prSet/>
      <dgm:spPr/>
      <dgm:t>
        <a:bodyPr/>
        <a:lstStyle/>
        <a:p>
          <a:endParaRPr lang="en-IN"/>
        </a:p>
      </dgm:t>
    </dgm:pt>
    <dgm:pt modelId="{11075CF1-37B1-49E1-98E8-4EF3009756D3}" type="sibTrans" cxnId="{C9FEE679-26B7-4AB8-A5B8-FDFB60369215}">
      <dgm:prSet/>
      <dgm:spPr/>
      <dgm:t>
        <a:bodyPr/>
        <a:lstStyle/>
        <a:p>
          <a:endParaRPr lang="en-IN"/>
        </a:p>
      </dgm:t>
    </dgm:pt>
    <dgm:pt modelId="{EFDC620D-4E62-4848-A767-BB9EEA7A80AE}" type="pres">
      <dgm:prSet presAssocID="{C5E401CB-CD74-485A-B4E9-D7105BDE5C73}" presName="CompostProcess" presStyleCnt="0">
        <dgm:presLayoutVars>
          <dgm:dir/>
          <dgm:resizeHandles val="exact"/>
        </dgm:presLayoutVars>
      </dgm:prSet>
      <dgm:spPr/>
    </dgm:pt>
    <dgm:pt modelId="{168373E5-9B44-4D17-A2B8-6ECECBE8582D}" type="pres">
      <dgm:prSet presAssocID="{C5E401CB-CD74-485A-B4E9-D7105BDE5C73}" presName="arrow" presStyleLbl="bgShp" presStyleIdx="0" presStyleCnt="1"/>
      <dgm:spPr/>
    </dgm:pt>
    <dgm:pt modelId="{C5C1092F-81A0-468C-9093-9619825D64F3}" type="pres">
      <dgm:prSet presAssocID="{C5E401CB-CD74-485A-B4E9-D7105BDE5C73}" presName="linearProcess" presStyleCnt="0"/>
      <dgm:spPr/>
    </dgm:pt>
    <dgm:pt modelId="{9606FFD5-B1DE-4D1D-94AF-8CC103C75FEC}" type="pres">
      <dgm:prSet presAssocID="{850B9934-977A-41BF-BBD3-20F2D3492B7E}" presName="textNode" presStyleLbl="node1" presStyleIdx="0" presStyleCnt="6">
        <dgm:presLayoutVars>
          <dgm:bulletEnabled val="1"/>
        </dgm:presLayoutVars>
      </dgm:prSet>
      <dgm:spPr/>
    </dgm:pt>
    <dgm:pt modelId="{6361910E-E146-4523-9F6F-AF806E3714B9}" type="pres">
      <dgm:prSet presAssocID="{D4004930-0400-4318-AAD4-12F69CCF6EE2}" presName="sibTrans" presStyleCnt="0"/>
      <dgm:spPr/>
    </dgm:pt>
    <dgm:pt modelId="{6E7AEEFC-9076-4A09-B731-47E1C90E8FE8}" type="pres">
      <dgm:prSet presAssocID="{6647E19C-336E-4D89-98BE-F08EBD955B41}" presName="textNode" presStyleLbl="node1" presStyleIdx="1" presStyleCnt="6">
        <dgm:presLayoutVars>
          <dgm:bulletEnabled val="1"/>
        </dgm:presLayoutVars>
      </dgm:prSet>
      <dgm:spPr/>
    </dgm:pt>
    <dgm:pt modelId="{1831CE15-D5D2-4DE6-869B-9FDD6C47AE37}" type="pres">
      <dgm:prSet presAssocID="{A370C31D-FBA9-4EBC-9F2A-4F6003C4DB87}" presName="sibTrans" presStyleCnt="0"/>
      <dgm:spPr/>
    </dgm:pt>
    <dgm:pt modelId="{F3063D86-2222-49E8-8382-3E5FA3B92579}" type="pres">
      <dgm:prSet presAssocID="{3FD4AE3A-D91B-4DB4-BA76-502D00227CC4}" presName="textNode" presStyleLbl="node1" presStyleIdx="2" presStyleCnt="6">
        <dgm:presLayoutVars>
          <dgm:bulletEnabled val="1"/>
        </dgm:presLayoutVars>
      </dgm:prSet>
      <dgm:spPr/>
    </dgm:pt>
    <dgm:pt modelId="{79B85E0C-AF6C-4B2E-BD74-CC449213BE84}" type="pres">
      <dgm:prSet presAssocID="{2904A050-6550-4EC6-91EF-FDB73A8BEC36}" presName="sibTrans" presStyleCnt="0"/>
      <dgm:spPr/>
    </dgm:pt>
    <dgm:pt modelId="{78AFD05B-69C2-4E20-8502-98B86B65DF02}" type="pres">
      <dgm:prSet presAssocID="{F1A20BF9-F0DB-4845-9F4B-44E570EF4A64}" presName="textNode" presStyleLbl="node1" presStyleIdx="3" presStyleCnt="6">
        <dgm:presLayoutVars>
          <dgm:bulletEnabled val="1"/>
        </dgm:presLayoutVars>
      </dgm:prSet>
      <dgm:spPr/>
    </dgm:pt>
    <dgm:pt modelId="{3EF52509-8634-4ABA-B480-413FFB946A5F}" type="pres">
      <dgm:prSet presAssocID="{C0595993-E3D6-44ED-9C2B-D9F1FB5EBFA5}" presName="sibTrans" presStyleCnt="0"/>
      <dgm:spPr/>
    </dgm:pt>
    <dgm:pt modelId="{77D9F02B-9437-40F6-8264-AAC1A0012978}" type="pres">
      <dgm:prSet presAssocID="{5AB1C38C-BEE7-448C-B007-8B48B5D01C46}" presName="textNode" presStyleLbl="node1" presStyleIdx="4" presStyleCnt="6">
        <dgm:presLayoutVars>
          <dgm:bulletEnabled val="1"/>
        </dgm:presLayoutVars>
      </dgm:prSet>
      <dgm:spPr/>
    </dgm:pt>
    <dgm:pt modelId="{4EBEEE5E-C078-4715-9753-D0F8E43D8082}" type="pres">
      <dgm:prSet presAssocID="{CBCB5B75-E591-47E8-B9FE-D0C9E1678ED1}" presName="sibTrans" presStyleCnt="0"/>
      <dgm:spPr/>
    </dgm:pt>
    <dgm:pt modelId="{C2F7BE8A-6FB2-4AAC-8512-76756E71BFEA}" type="pres">
      <dgm:prSet presAssocID="{28A37598-6E52-44B9-8DE5-4034492D0981}" presName="textNode" presStyleLbl="node1" presStyleIdx="5" presStyleCnt="6">
        <dgm:presLayoutVars>
          <dgm:bulletEnabled val="1"/>
        </dgm:presLayoutVars>
      </dgm:prSet>
      <dgm:spPr/>
    </dgm:pt>
  </dgm:ptLst>
  <dgm:cxnLst>
    <dgm:cxn modelId="{B381E900-41E9-4D2C-9C61-67D3C10083DD}" srcId="{28A37598-6E52-44B9-8DE5-4034492D0981}" destId="{34E9897F-30C6-4C68-B9B0-C75370014894}" srcOrd="2" destOrd="0" parTransId="{224EF59B-EE93-4897-A50E-16ED88503A5B}" sibTransId="{CB744FC9-8CA6-4D28-9CCB-D5A6FCA2046F}"/>
    <dgm:cxn modelId="{19BDB801-797A-410A-8A68-0137B4EC5431}" type="presOf" srcId="{3FD4AE3A-D91B-4DB4-BA76-502D00227CC4}" destId="{F3063D86-2222-49E8-8382-3E5FA3B92579}" srcOrd="0" destOrd="0" presId="urn:microsoft.com/office/officeart/2005/8/layout/hProcess9"/>
    <dgm:cxn modelId="{9CF9F714-9112-48E8-BC58-1B13441FD16A}" type="presOf" srcId="{F1A20BF9-F0DB-4845-9F4B-44E570EF4A64}" destId="{78AFD05B-69C2-4E20-8502-98B86B65DF02}" srcOrd="0" destOrd="0" presId="urn:microsoft.com/office/officeart/2005/8/layout/hProcess9"/>
    <dgm:cxn modelId="{5AC3A225-F83C-42E9-A03B-79EAF8F08694}" srcId="{28A37598-6E52-44B9-8DE5-4034492D0981}" destId="{161C47BE-7824-49AF-A741-AFEA82C4097B}" srcOrd="4" destOrd="0" parTransId="{5EEC1C83-584C-4B32-AF20-3C301C5AA5B5}" sibTransId="{4C6706BD-135B-46CA-9464-89F5AE10D1F2}"/>
    <dgm:cxn modelId="{FFD20C32-5584-4CFD-B62F-72BF6D0BB24D}" type="presOf" srcId="{626195A7-6104-4389-9AAD-F20BC3F06926}" destId="{C2F7BE8A-6FB2-4AAC-8512-76756E71BFEA}" srcOrd="0" destOrd="2" presId="urn:microsoft.com/office/officeart/2005/8/layout/hProcess9"/>
    <dgm:cxn modelId="{D9F65F38-50FD-49A3-9DFE-39CECAF82DBD}" type="presOf" srcId="{28A37598-6E52-44B9-8DE5-4034492D0981}" destId="{C2F7BE8A-6FB2-4AAC-8512-76756E71BFEA}" srcOrd="0" destOrd="0" presId="urn:microsoft.com/office/officeart/2005/8/layout/hProcess9"/>
    <dgm:cxn modelId="{F7EFEE3A-25FD-425C-B867-CF6669B87621}" type="presOf" srcId="{6647E19C-336E-4D89-98BE-F08EBD955B41}" destId="{6E7AEEFC-9076-4A09-B731-47E1C90E8FE8}" srcOrd="0" destOrd="0" presId="urn:microsoft.com/office/officeart/2005/8/layout/hProcess9"/>
    <dgm:cxn modelId="{9DD7F872-5464-4330-AE87-FBFC0BF08F66}" srcId="{C5E401CB-CD74-485A-B4E9-D7105BDE5C73}" destId="{6647E19C-336E-4D89-98BE-F08EBD955B41}" srcOrd="1" destOrd="0" parTransId="{8B72B762-E963-4E51-B0D8-C4103DD51EC7}" sibTransId="{A370C31D-FBA9-4EBC-9F2A-4F6003C4DB87}"/>
    <dgm:cxn modelId="{C9FEE679-26B7-4AB8-A5B8-FDFB60369215}" srcId="{28A37598-6E52-44B9-8DE5-4034492D0981}" destId="{E60AA86D-9A0F-4FC3-885C-0410A483EB8A}" srcOrd="6" destOrd="0" parTransId="{7D947962-2BE7-403A-8FA6-E6B6A57708CC}" sibTransId="{11075CF1-37B1-49E1-98E8-4EF3009756D3}"/>
    <dgm:cxn modelId="{ED0E4E5A-34F0-471A-A049-BCC464C4BD91}" srcId="{C5E401CB-CD74-485A-B4E9-D7105BDE5C73}" destId="{5AB1C38C-BEE7-448C-B007-8B48B5D01C46}" srcOrd="4" destOrd="0" parTransId="{91952C23-5AB0-4173-A027-CCB0E1F3EEE3}" sibTransId="{CBCB5B75-E591-47E8-B9FE-D0C9E1678ED1}"/>
    <dgm:cxn modelId="{649F4287-6552-4355-8342-C01ED1FDBE48}" srcId="{28A37598-6E52-44B9-8DE5-4034492D0981}" destId="{04EAF75B-EFC7-4968-B23A-2CF374C2265A}" srcOrd="5" destOrd="0" parTransId="{7535D9FD-D4AF-438D-A6CC-D4005843A132}" sibTransId="{7CD10733-525C-4246-9DD6-B2AF50DCB9B5}"/>
    <dgm:cxn modelId="{986E9888-7919-4EA0-A788-EAA896559BC3}" type="presOf" srcId="{161C47BE-7824-49AF-A741-AFEA82C4097B}" destId="{C2F7BE8A-6FB2-4AAC-8512-76756E71BFEA}" srcOrd="0" destOrd="5" presId="urn:microsoft.com/office/officeart/2005/8/layout/hProcess9"/>
    <dgm:cxn modelId="{4B0AAE98-7445-44A1-85EF-C3719FA0503C}" type="presOf" srcId="{E60AA86D-9A0F-4FC3-885C-0410A483EB8A}" destId="{C2F7BE8A-6FB2-4AAC-8512-76756E71BFEA}" srcOrd="0" destOrd="7" presId="urn:microsoft.com/office/officeart/2005/8/layout/hProcess9"/>
    <dgm:cxn modelId="{2A8CC998-AC59-4CD6-8990-D59BD13BF5BA}" type="presOf" srcId="{0194B6CF-A1C8-4EDE-A85E-19EC5466D694}" destId="{C2F7BE8A-6FB2-4AAC-8512-76756E71BFEA}" srcOrd="0" destOrd="1" presId="urn:microsoft.com/office/officeart/2005/8/layout/hProcess9"/>
    <dgm:cxn modelId="{7163B1A4-07C1-4E2A-9109-5CCE33489579}" type="presOf" srcId="{5AB1C38C-BEE7-448C-B007-8B48B5D01C46}" destId="{77D9F02B-9437-40F6-8264-AAC1A0012978}" srcOrd="0" destOrd="0" presId="urn:microsoft.com/office/officeart/2005/8/layout/hProcess9"/>
    <dgm:cxn modelId="{A9F45DA8-5164-4CF0-BCA9-C45593AB3978}" srcId="{28A37598-6E52-44B9-8DE5-4034492D0981}" destId="{739E3933-BDAE-427E-A562-073CA574373E}" srcOrd="3" destOrd="0" parTransId="{CBB74A4E-96A4-4D4E-AE1E-098C84AD6370}" sibTransId="{48853767-5B73-4A7F-A71E-03FA8282984D}"/>
    <dgm:cxn modelId="{30CF93B1-9369-457D-ACEE-EF3911748137}" srcId="{C5E401CB-CD74-485A-B4E9-D7105BDE5C73}" destId="{F1A20BF9-F0DB-4845-9F4B-44E570EF4A64}" srcOrd="3" destOrd="0" parTransId="{8A6B587B-C593-41F8-A1DF-CD4012E0DE80}" sibTransId="{C0595993-E3D6-44ED-9C2B-D9F1FB5EBFA5}"/>
    <dgm:cxn modelId="{D5500BC7-6EFD-4CBF-8ED0-DDCE62761A84}" srcId="{28A37598-6E52-44B9-8DE5-4034492D0981}" destId="{626195A7-6104-4389-9AAD-F20BC3F06926}" srcOrd="1" destOrd="0" parTransId="{EBA869DD-9538-459C-A895-54D1054FEB3E}" sibTransId="{211546A4-DFA1-4DD1-A87A-22B1665E73D7}"/>
    <dgm:cxn modelId="{C4E9D6C7-EB9B-47A4-9357-B3BB640132D2}" type="presOf" srcId="{739E3933-BDAE-427E-A562-073CA574373E}" destId="{C2F7BE8A-6FB2-4AAC-8512-76756E71BFEA}" srcOrd="0" destOrd="4" presId="urn:microsoft.com/office/officeart/2005/8/layout/hProcess9"/>
    <dgm:cxn modelId="{6CAC35D4-AA4F-4DB3-B3A8-AAE51FBBC7F8}" type="presOf" srcId="{34E9897F-30C6-4C68-B9B0-C75370014894}" destId="{C2F7BE8A-6FB2-4AAC-8512-76756E71BFEA}" srcOrd="0" destOrd="3" presId="urn:microsoft.com/office/officeart/2005/8/layout/hProcess9"/>
    <dgm:cxn modelId="{1A3458D4-4F9F-4368-9A11-D4D78414C471}" srcId="{28A37598-6E52-44B9-8DE5-4034492D0981}" destId="{0194B6CF-A1C8-4EDE-A85E-19EC5466D694}" srcOrd="0" destOrd="0" parTransId="{C534CE81-A758-45F8-83D2-91FA8F653A1F}" sibTransId="{CCED2D44-5891-4252-A5D6-672062AC680B}"/>
    <dgm:cxn modelId="{70F1FED5-4B86-4B1F-97AA-CD57F96BA4CD}" type="presOf" srcId="{850B9934-977A-41BF-BBD3-20F2D3492B7E}" destId="{9606FFD5-B1DE-4D1D-94AF-8CC103C75FEC}" srcOrd="0" destOrd="0" presId="urn:microsoft.com/office/officeart/2005/8/layout/hProcess9"/>
    <dgm:cxn modelId="{595CCED7-5A93-4F83-9B3E-A598786B58CC}" srcId="{C5E401CB-CD74-485A-B4E9-D7105BDE5C73}" destId="{850B9934-977A-41BF-BBD3-20F2D3492B7E}" srcOrd="0" destOrd="0" parTransId="{1A0F4191-C782-4EA5-A685-D33B4EA9B807}" sibTransId="{D4004930-0400-4318-AAD4-12F69CCF6EE2}"/>
    <dgm:cxn modelId="{74A3ACE9-D595-460B-88EF-25CEE5FB379A}" srcId="{C5E401CB-CD74-485A-B4E9-D7105BDE5C73}" destId="{3FD4AE3A-D91B-4DB4-BA76-502D00227CC4}" srcOrd="2" destOrd="0" parTransId="{9765668A-D676-45F5-943E-71616B6A8911}" sibTransId="{2904A050-6550-4EC6-91EF-FDB73A8BEC36}"/>
    <dgm:cxn modelId="{D6F672EF-6D0E-482D-8CFD-4983ABDFFE30}" type="presOf" srcId="{04EAF75B-EFC7-4968-B23A-2CF374C2265A}" destId="{C2F7BE8A-6FB2-4AAC-8512-76756E71BFEA}" srcOrd="0" destOrd="6" presId="urn:microsoft.com/office/officeart/2005/8/layout/hProcess9"/>
    <dgm:cxn modelId="{38DED0F4-0F73-4182-A286-5FF06C5A52D5}" srcId="{C5E401CB-CD74-485A-B4E9-D7105BDE5C73}" destId="{28A37598-6E52-44B9-8DE5-4034492D0981}" srcOrd="5" destOrd="0" parTransId="{AC3FF362-AD90-40F1-AE8E-E02ED2EC6E3C}" sibTransId="{52A2B4C1-01A2-4CEF-9370-8ABD325123F0}"/>
    <dgm:cxn modelId="{52FC4CF5-D934-498E-9C5F-FD7398DEF972}" type="presOf" srcId="{C5E401CB-CD74-485A-B4E9-D7105BDE5C73}" destId="{EFDC620D-4E62-4848-A767-BB9EEA7A80AE}" srcOrd="0" destOrd="0" presId="urn:microsoft.com/office/officeart/2005/8/layout/hProcess9"/>
    <dgm:cxn modelId="{135C1BEA-637A-4A70-AC2E-41BBEE00E8DF}" type="presParOf" srcId="{EFDC620D-4E62-4848-A767-BB9EEA7A80AE}" destId="{168373E5-9B44-4D17-A2B8-6ECECBE8582D}" srcOrd="0" destOrd="0" presId="urn:microsoft.com/office/officeart/2005/8/layout/hProcess9"/>
    <dgm:cxn modelId="{0476DD74-31D0-4CEC-8904-DBDB31E8C658}" type="presParOf" srcId="{EFDC620D-4E62-4848-A767-BB9EEA7A80AE}" destId="{C5C1092F-81A0-468C-9093-9619825D64F3}" srcOrd="1" destOrd="0" presId="urn:microsoft.com/office/officeart/2005/8/layout/hProcess9"/>
    <dgm:cxn modelId="{4892653A-559D-4E27-9BCF-748A541128FF}" type="presParOf" srcId="{C5C1092F-81A0-468C-9093-9619825D64F3}" destId="{9606FFD5-B1DE-4D1D-94AF-8CC103C75FEC}" srcOrd="0" destOrd="0" presId="urn:microsoft.com/office/officeart/2005/8/layout/hProcess9"/>
    <dgm:cxn modelId="{7ECB85A9-BED6-4A62-8AE9-AC8EC332AF71}" type="presParOf" srcId="{C5C1092F-81A0-468C-9093-9619825D64F3}" destId="{6361910E-E146-4523-9F6F-AF806E3714B9}" srcOrd="1" destOrd="0" presId="urn:microsoft.com/office/officeart/2005/8/layout/hProcess9"/>
    <dgm:cxn modelId="{A25E29CD-5D4F-4812-A0D5-9EE27CFE6BB3}" type="presParOf" srcId="{C5C1092F-81A0-468C-9093-9619825D64F3}" destId="{6E7AEEFC-9076-4A09-B731-47E1C90E8FE8}" srcOrd="2" destOrd="0" presId="urn:microsoft.com/office/officeart/2005/8/layout/hProcess9"/>
    <dgm:cxn modelId="{4B59CE6E-B465-47BA-BF91-A6A35FDE52AC}" type="presParOf" srcId="{C5C1092F-81A0-468C-9093-9619825D64F3}" destId="{1831CE15-D5D2-4DE6-869B-9FDD6C47AE37}" srcOrd="3" destOrd="0" presId="urn:microsoft.com/office/officeart/2005/8/layout/hProcess9"/>
    <dgm:cxn modelId="{2FB64ED0-21E4-4F0D-8531-96343F3FCDA8}" type="presParOf" srcId="{C5C1092F-81A0-468C-9093-9619825D64F3}" destId="{F3063D86-2222-49E8-8382-3E5FA3B92579}" srcOrd="4" destOrd="0" presId="urn:microsoft.com/office/officeart/2005/8/layout/hProcess9"/>
    <dgm:cxn modelId="{D962E77F-9B64-4BEC-869F-551EB4538D43}" type="presParOf" srcId="{C5C1092F-81A0-468C-9093-9619825D64F3}" destId="{79B85E0C-AF6C-4B2E-BD74-CC449213BE84}" srcOrd="5" destOrd="0" presId="urn:microsoft.com/office/officeart/2005/8/layout/hProcess9"/>
    <dgm:cxn modelId="{A22B3484-FDD2-4F49-8D44-C31D0FB49C63}" type="presParOf" srcId="{C5C1092F-81A0-468C-9093-9619825D64F3}" destId="{78AFD05B-69C2-4E20-8502-98B86B65DF02}" srcOrd="6" destOrd="0" presId="urn:microsoft.com/office/officeart/2005/8/layout/hProcess9"/>
    <dgm:cxn modelId="{D890A68F-0109-4B67-A6CB-56408728C71E}" type="presParOf" srcId="{C5C1092F-81A0-468C-9093-9619825D64F3}" destId="{3EF52509-8634-4ABA-B480-413FFB946A5F}" srcOrd="7" destOrd="0" presId="urn:microsoft.com/office/officeart/2005/8/layout/hProcess9"/>
    <dgm:cxn modelId="{B93E09FB-A668-4013-B0F1-1F851CBFC63D}" type="presParOf" srcId="{C5C1092F-81A0-468C-9093-9619825D64F3}" destId="{77D9F02B-9437-40F6-8264-AAC1A0012978}" srcOrd="8" destOrd="0" presId="urn:microsoft.com/office/officeart/2005/8/layout/hProcess9"/>
    <dgm:cxn modelId="{A1CAB95C-393D-4001-961B-B6B6D7B9DC0E}" type="presParOf" srcId="{C5C1092F-81A0-468C-9093-9619825D64F3}" destId="{4EBEEE5E-C078-4715-9753-D0F8E43D8082}" srcOrd="9" destOrd="0" presId="urn:microsoft.com/office/officeart/2005/8/layout/hProcess9"/>
    <dgm:cxn modelId="{C1F13D43-E31F-44D9-A600-3A4BED455BDD}" type="presParOf" srcId="{C5C1092F-81A0-468C-9093-9619825D64F3}" destId="{C2F7BE8A-6FB2-4AAC-8512-76756E71BFEA}"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21C279-380B-4D79-8DDC-BE4AA7B360DF}"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IN"/>
        </a:p>
      </dgm:t>
    </dgm:pt>
    <dgm:pt modelId="{AA0D1594-AEE8-478E-90FD-D4CCE4599123}">
      <dgm:prSet custT="1"/>
      <dgm:spPr/>
      <dgm:t>
        <a:bodyPr/>
        <a:lstStyle/>
        <a:p>
          <a:r>
            <a:rPr lang="en-US" sz="1800" i="0" dirty="0"/>
            <a:t>An eCommerce website is an information technology method in which traders, businesses/distributors/marketers can sell products/services and the customer can purchase on that website electronically by using the internet on the mobile and computer. It means an e-commerce website is an online shop. e means electronic. Commerce means business. Website means the group of HTML web pages and that is created to market/sell information/product/services.</a:t>
          </a:r>
          <a:endParaRPr lang="en-IN" sz="1800" dirty="0"/>
        </a:p>
      </dgm:t>
    </dgm:pt>
    <dgm:pt modelId="{746A767F-5959-4645-8EE1-22C084E7BE15}" type="parTrans" cxnId="{2602C9F6-702E-4B71-9C22-12D62836C8D5}">
      <dgm:prSet/>
      <dgm:spPr/>
      <dgm:t>
        <a:bodyPr/>
        <a:lstStyle/>
        <a:p>
          <a:endParaRPr lang="en-IN"/>
        </a:p>
      </dgm:t>
    </dgm:pt>
    <dgm:pt modelId="{66B203F0-924F-4CAD-B301-EFF4B336186B}" type="sibTrans" cxnId="{2602C9F6-702E-4B71-9C22-12D62836C8D5}">
      <dgm:prSet/>
      <dgm:spPr/>
      <dgm:t>
        <a:bodyPr/>
        <a:lstStyle/>
        <a:p>
          <a:endParaRPr lang="en-IN"/>
        </a:p>
      </dgm:t>
    </dgm:pt>
    <dgm:pt modelId="{1C2C2CC8-6A24-4D78-BAC6-8205AA0CD0EE}">
      <dgm:prSet custT="1"/>
      <dgm:spPr/>
      <dgm:t>
        <a:bodyPr/>
        <a:lstStyle/>
        <a:p>
          <a:r>
            <a:rPr lang="en-US" sz="1800" i="0" dirty="0"/>
            <a:t>From a bigger perspective, every website on the internet is the eCommerce Website. It can be the platform, it can be a marketplace, it can be a portal, it can be apps, it can be an entertainment website, shopping website, online courses website and online degree college. </a:t>
          </a:r>
          <a:endParaRPr lang="en-IN" sz="1800" dirty="0"/>
        </a:p>
      </dgm:t>
    </dgm:pt>
    <dgm:pt modelId="{C2FFB402-CDB5-4391-9732-0FC07259BA83}" type="parTrans" cxnId="{FBC781A5-3CA0-4D65-A3E7-42DEC5519FA2}">
      <dgm:prSet/>
      <dgm:spPr/>
      <dgm:t>
        <a:bodyPr/>
        <a:lstStyle/>
        <a:p>
          <a:endParaRPr lang="en-IN"/>
        </a:p>
      </dgm:t>
    </dgm:pt>
    <dgm:pt modelId="{76481AEA-69DE-4BDB-B980-971D07AF2FAC}" type="sibTrans" cxnId="{FBC781A5-3CA0-4D65-A3E7-42DEC5519FA2}">
      <dgm:prSet/>
      <dgm:spPr/>
      <dgm:t>
        <a:bodyPr/>
        <a:lstStyle/>
        <a:p>
          <a:endParaRPr lang="en-IN"/>
        </a:p>
      </dgm:t>
    </dgm:pt>
    <dgm:pt modelId="{49FE01FF-EBEB-49A2-AEFA-88688C401990}" type="pres">
      <dgm:prSet presAssocID="{8C21C279-380B-4D79-8DDC-BE4AA7B360DF}" presName="vert0" presStyleCnt="0">
        <dgm:presLayoutVars>
          <dgm:dir/>
          <dgm:animOne val="branch"/>
          <dgm:animLvl val="lvl"/>
        </dgm:presLayoutVars>
      </dgm:prSet>
      <dgm:spPr/>
    </dgm:pt>
    <dgm:pt modelId="{2099A183-3964-4913-B60B-6B5F752A63D5}" type="pres">
      <dgm:prSet presAssocID="{AA0D1594-AEE8-478E-90FD-D4CCE4599123}" presName="thickLine" presStyleLbl="alignNode1" presStyleIdx="0" presStyleCnt="2"/>
      <dgm:spPr/>
    </dgm:pt>
    <dgm:pt modelId="{6E0B00F6-7663-4C1A-A978-DC7DC628CE5C}" type="pres">
      <dgm:prSet presAssocID="{AA0D1594-AEE8-478E-90FD-D4CCE4599123}" presName="horz1" presStyleCnt="0"/>
      <dgm:spPr/>
    </dgm:pt>
    <dgm:pt modelId="{E518402D-A4E8-4A93-AFC6-AFE45C9CD9FB}" type="pres">
      <dgm:prSet presAssocID="{AA0D1594-AEE8-478E-90FD-D4CCE4599123}" presName="tx1" presStyleLbl="revTx" presStyleIdx="0" presStyleCnt="2"/>
      <dgm:spPr/>
    </dgm:pt>
    <dgm:pt modelId="{526206C7-E729-4345-9A94-F8DE28CEF948}" type="pres">
      <dgm:prSet presAssocID="{AA0D1594-AEE8-478E-90FD-D4CCE4599123}" presName="vert1" presStyleCnt="0"/>
      <dgm:spPr/>
    </dgm:pt>
    <dgm:pt modelId="{92ED6D4E-4297-4E94-A892-1B4C66479270}" type="pres">
      <dgm:prSet presAssocID="{1C2C2CC8-6A24-4D78-BAC6-8205AA0CD0EE}" presName="thickLine" presStyleLbl="alignNode1" presStyleIdx="1" presStyleCnt="2"/>
      <dgm:spPr/>
    </dgm:pt>
    <dgm:pt modelId="{69318BD7-D20F-4E1E-BFDA-CF3C6C2C6B1B}" type="pres">
      <dgm:prSet presAssocID="{1C2C2CC8-6A24-4D78-BAC6-8205AA0CD0EE}" presName="horz1" presStyleCnt="0"/>
      <dgm:spPr/>
    </dgm:pt>
    <dgm:pt modelId="{C3825B63-142D-4D32-9510-1FA93C83AB44}" type="pres">
      <dgm:prSet presAssocID="{1C2C2CC8-6A24-4D78-BAC6-8205AA0CD0EE}" presName="tx1" presStyleLbl="revTx" presStyleIdx="1" presStyleCnt="2"/>
      <dgm:spPr/>
    </dgm:pt>
    <dgm:pt modelId="{6FD8D80F-CBBB-46FF-83ED-1F90801A3728}" type="pres">
      <dgm:prSet presAssocID="{1C2C2CC8-6A24-4D78-BAC6-8205AA0CD0EE}" presName="vert1" presStyleCnt="0"/>
      <dgm:spPr/>
    </dgm:pt>
  </dgm:ptLst>
  <dgm:cxnLst>
    <dgm:cxn modelId="{1C384428-E7CE-4D1A-AB5D-2329E3143802}" type="presOf" srcId="{AA0D1594-AEE8-478E-90FD-D4CCE4599123}" destId="{E518402D-A4E8-4A93-AFC6-AFE45C9CD9FB}" srcOrd="0" destOrd="0" presId="urn:microsoft.com/office/officeart/2008/layout/LinedList"/>
    <dgm:cxn modelId="{2ED59776-B583-49E1-B8D3-264B7E125F23}" type="presOf" srcId="{1C2C2CC8-6A24-4D78-BAC6-8205AA0CD0EE}" destId="{C3825B63-142D-4D32-9510-1FA93C83AB44}" srcOrd="0" destOrd="0" presId="urn:microsoft.com/office/officeart/2008/layout/LinedList"/>
    <dgm:cxn modelId="{FBC781A5-3CA0-4D65-A3E7-42DEC5519FA2}" srcId="{8C21C279-380B-4D79-8DDC-BE4AA7B360DF}" destId="{1C2C2CC8-6A24-4D78-BAC6-8205AA0CD0EE}" srcOrd="1" destOrd="0" parTransId="{C2FFB402-CDB5-4391-9732-0FC07259BA83}" sibTransId="{76481AEA-69DE-4BDB-B980-971D07AF2FAC}"/>
    <dgm:cxn modelId="{4F7E5DAA-E2F0-48CE-AEDD-E80B032415DF}" type="presOf" srcId="{8C21C279-380B-4D79-8DDC-BE4AA7B360DF}" destId="{49FE01FF-EBEB-49A2-AEFA-88688C401990}" srcOrd="0" destOrd="0" presId="urn:microsoft.com/office/officeart/2008/layout/LinedList"/>
    <dgm:cxn modelId="{2602C9F6-702E-4B71-9C22-12D62836C8D5}" srcId="{8C21C279-380B-4D79-8DDC-BE4AA7B360DF}" destId="{AA0D1594-AEE8-478E-90FD-D4CCE4599123}" srcOrd="0" destOrd="0" parTransId="{746A767F-5959-4645-8EE1-22C084E7BE15}" sibTransId="{66B203F0-924F-4CAD-B301-EFF4B336186B}"/>
    <dgm:cxn modelId="{141B7B3B-A435-4E1E-B369-462BEF79F8D4}" type="presParOf" srcId="{49FE01FF-EBEB-49A2-AEFA-88688C401990}" destId="{2099A183-3964-4913-B60B-6B5F752A63D5}" srcOrd="0" destOrd="0" presId="urn:microsoft.com/office/officeart/2008/layout/LinedList"/>
    <dgm:cxn modelId="{A0497DB5-9217-4D43-B292-74171147C5BE}" type="presParOf" srcId="{49FE01FF-EBEB-49A2-AEFA-88688C401990}" destId="{6E0B00F6-7663-4C1A-A978-DC7DC628CE5C}" srcOrd="1" destOrd="0" presId="urn:microsoft.com/office/officeart/2008/layout/LinedList"/>
    <dgm:cxn modelId="{533743CC-FB0E-4C4B-9BB2-8DF70FFE4A2A}" type="presParOf" srcId="{6E0B00F6-7663-4C1A-A978-DC7DC628CE5C}" destId="{E518402D-A4E8-4A93-AFC6-AFE45C9CD9FB}" srcOrd="0" destOrd="0" presId="urn:microsoft.com/office/officeart/2008/layout/LinedList"/>
    <dgm:cxn modelId="{E8BA9713-0826-4A09-A1F2-89C92123678E}" type="presParOf" srcId="{6E0B00F6-7663-4C1A-A978-DC7DC628CE5C}" destId="{526206C7-E729-4345-9A94-F8DE28CEF948}" srcOrd="1" destOrd="0" presId="urn:microsoft.com/office/officeart/2008/layout/LinedList"/>
    <dgm:cxn modelId="{9033E696-5799-4D9A-A924-E2536DA9FF17}" type="presParOf" srcId="{49FE01FF-EBEB-49A2-AEFA-88688C401990}" destId="{92ED6D4E-4297-4E94-A892-1B4C66479270}" srcOrd="2" destOrd="0" presId="urn:microsoft.com/office/officeart/2008/layout/LinedList"/>
    <dgm:cxn modelId="{92AAB5F0-DB30-4865-884B-C8009D5AE300}" type="presParOf" srcId="{49FE01FF-EBEB-49A2-AEFA-88688C401990}" destId="{69318BD7-D20F-4E1E-BFDA-CF3C6C2C6B1B}" srcOrd="3" destOrd="0" presId="urn:microsoft.com/office/officeart/2008/layout/LinedList"/>
    <dgm:cxn modelId="{6E26DA3A-A4DC-46EE-9689-1EEA3AC9A83F}" type="presParOf" srcId="{69318BD7-D20F-4E1E-BFDA-CF3C6C2C6B1B}" destId="{C3825B63-142D-4D32-9510-1FA93C83AB44}" srcOrd="0" destOrd="0" presId="urn:microsoft.com/office/officeart/2008/layout/LinedList"/>
    <dgm:cxn modelId="{0DCAE257-BECE-4577-8C42-0ACC6EE5FAC2}" type="presParOf" srcId="{69318BD7-D20F-4E1E-BFDA-CF3C6C2C6B1B}" destId="{6FD8D80F-CBBB-46FF-83ED-1F90801A372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A6D5DF-8A96-4860-AD0E-1D881927FB4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IN"/>
        </a:p>
      </dgm:t>
    </dgm:pt>
    <dgm:pt modelId="{5AE6DE22-A5B1-43EC-BE76-3D0D7A9FD412}">
      <dgm:prSet/>
      <dgm:spPr/>
      <dgm:t>
        <a:bodyPr/>
        <a:lstStyle/>
        <a:p>
          <a:r>
            <a:rPr lang="en-US" dirty="0"/>
            <a:t>The scope of the project will be limited to some functions of the e-commerce website. It will display products, customers can select catalogs and select products, and can view products in their cart specifying the quantity of each item. Selected items will be collected in a cart. </a:t>
          </a:r>
          <a:endParaRPr lang="en-IN" dirty="0"/>
        </a:p>
      </dgm:t>
    </dgm:pt>
    <dgm:pt modelId="{8F5ABD89-7C74-48AD-8646-DFBB44D96DE8}" type="parTrans" cxnId="{F2FCFCB4-5028-4A02-840C-812518E24CB9}">
      <dgm:prSet/>
      <dgm:spPr/>
      <dgm:t>
        <a:bodyPr/>
        <a:lstStyle/>
        <a:p>
          <a:endParaRPr lang="en-IN"/>
        </a:p>
      </dgm:t>
    </dgm:pt>
    <dgm:pt modelId="{21D92F7C-FAFA-404D-B5D8-833E7E6A2E97}" type="sibTrans" cxnId="{F2FCFCB4-5028-4A02-840C-812518E24CB9}">
      <dgm:prSet/>
      <dgm:spPr/>
      <dgm:t>
        <a:bodyPr/>
        <a:lstStyle/>
        <a:p>
          <a:endParaRPr lang="en-IN"/>
        </a:p>
      </dgm:t>
    </dgm:pt>
    <dgm:pt modelId="{A65CDEEC-82C6-4A0D-93E8-FDFC4E63A86F}">
      <dgm:prSet/>
      <dgm:spPr/>
      <dgm:t>
        <a:bodyPr/>
        <a:lstStyle/>
        <a:p>
          <a:r>
            <a:rPr lang="en-US" dirty="0"/>
            <a:t>At checkout, the item on the cart will be presented as an order. Customers can pay for the items in the cart to complete an order. This project has great future scope. The project also provides security with the use of login ID and passwords, so that no unauthorized users can access your account. The only authorized person who has the appropriate access can access the software.</a:t>
          </a:r>
          <a:endParaRPr lang="en-IN" dirty="0"/>
        </a:p>
      </dgm:t>
    </dgm:pt>
    <dgm:pt modelId="{65435B9B-B30A-4D52-BA8E-807EDBB619CE}" type="parTrans" cxnId="{6D368212-7264-434A-BCD7-35C442E2272C}">
      <dgm:prSet/>
      <dgm:spPr/>
      <dgm:t>
        <a:bodyPr/>
        <a:lstStyle/>
        <a:p>
          <a:endParaRPr lang="en-IN"/>
        </a:p>
      </dgm:t>
    </dgm:pt>
    <dgm:pt modelId="{AD750B68-0025-4035-A598-05245BEDAACE}" type="sibTrans" cxnId="{6D368212-7264-434A-BCD7-35C442E2272C}">
      <dgm:prSet/>
      <dgm:spPr/>
      <dgm:t>
        <a:bodyPr/>
        <a:lstStyle/>
        <a:p>
          <a:endParaRPr lang="en-IN"/>
        </a:p>
      </dgm:t>
    </dgm:pt>
    <dgm:pt modelId="{D0709D19-B7F4-424C-A2D1-712BCAC6B726}" type="pres">
      <dgm:prSet presAssocID="{6FA6D5DF-8A96-4860-AD0E-1D881927FB4C}" presName="linear" presStyleCnt="0">
        <dgm:presLayoutVars>
          <dgm:animLvl val="lvl"/>
          <dgm:resizeHandles val="exact"/>
        </dgm:presLayoutVars>
      </dgm:prSet>
      <dgm:spPr/>
    </dgm:pt>
    <dgm:pt modelId="{567C51B9-7B9B-4955-8710-D8475E21C618}" type="pres">
      <dgm:prSet presAssocID="{5AE6DE22-A5B1-43EC-BE76-3D0D7A9FD412}" presName="parentText" presStyleLbl="node1" presStyleIdx="0" presStyleCnt="2">
        <dgm:presLayoutVars>
          <dgm:chMax val="0"/>
          <dgm:bulletEnabled val="1"/>
        </dgm:presLayoutVars>
      </dgm:prSet>
      <dgm:spPr/>
    </dgm:pt>
    <dgm:pt modelId="{84A74095-5017-46CE-AD10-75A9E31422D1}" type="pres">
      <dgm:prSet presAssocID="{21D92F7C-FAFA-404D-B5D8-833E7E6A2E97}" presName="spacer" presStyleCnt="0"/>
      <dgm:spPr/>
    </dgm:pt>
    <dgm:pt modelId="{17FCCCB3-9E0C-4CE6-ABE4-A3462CCB40FF}" type="pres">
      <dgm:prSet presAssocID="{A65CDEEC-82C6-4A0D-93E8-FDFC4E63A86F}" presName="parentText" presStyleLbl="node1" presStyleIdx="1" presStyleCnt="2" custLinFactY="15728" custLinFactNeighborY="100000">
        <dgm:presLayoutVars>
          <dgm:chMax val="0"/>
          <dgm:bulletEnabled val="1"/>
        </dgm:presLayoutVars>
      </dgm:prSet>
      <dgm:spPr/>
    </dgm:pt>
  </dgm:ptLst>
  <dgm:cxnLst>
    <dgm:cxn modelId="{6D368212-7264-434A-BCD7-35C442E2272C}" srcId="{6FA6D5DF-8A96-4860-AD0E-1D881927FB4C}" destId="{A65CDEEC-82C6-4A0D-93E8-FDFC4E63A86F}" srcOrd="1" destOrd="0" parTransId="{65435B9B-B30A-4D52-BA8E-807EDBB619CE}" sibTransId="{AD750B68-0025-4035-A598-05245BEDAACE}"/>
    <dgm:cxn modelId="{6527C247-AF50-44F6-9700-E1AEBF14E123}" type="presOf" srcId="{5AE6DE22-A5B1-43EC-BE76-3D0D7A9FD412}" destId="{567C51B9-7B9B-4955-8710-D8475E21C618}" srcOrd="0" destOrd="0" presId="urn:microsoft.com/office/officeart/2005/8/layout/vList2"/>
    <dgm:cxn modelId="{F2FCFCB4-5028-4A02-840C-812518E24CB9}" srcId="{6FA6D5DF-8A96-4860-AD0E-1D881927FB4C}" destId="{5AE6DE22-A5B1-43EC-BE76-3D0D7A9FD412}" srcOrd="0" destOrd="0" parTransId="{8F5ABD89-7C74-48AD-8646-DFBB44D96DE8}" sibTransId="{21D92F7C-FAFA-404D-B5D8-833E7E6A2E97}"/>
    <dgm:cxn modelId="{D0D8B1C4-CB9E-48C6-B36D-A2DAE8245053}" type="presOf" srcId="{A65CDEEC-82C6-4A0D-93E8-FDFC4E63A86F}" destId="{17FCCCB3-9E0C-4CE6-ABE4-A3462CCB40FF}" srcOrd="0" destOrd="0" presId="urn:microsoft.com/office/officeart/2005/8/layout/vList2"/>
    <dgm:cxn modelId="{41CE9FD6-12F5-4CB3-ABFA-6001E402AC11}" type="presOf" srcId="{6FA6D5DF-8A96-4860-AD0E-1D881927FB4C}" destId="{D0709D19-B7F4-424C-A2D1-712BCAC6B726}" srcOrd="0" destOrd="0" presId="urn:microsoft.com/office/officeart/2005/8/layout/vList2"/>
    <dgm:cxn modelId="{215F1982-CD36-46F5-A4B6-1E2E550F48C8}" type="presParOf" srcId="{D0709D19-B7F4-424C-A2D1-712BCAC6B726}" destId="{567C51B9-7B9B-4955-8710-D8475E21C618}" srcOrd="0" destOrd="0" presId="urn:microsoft.com/office/officeart/2005/8/layout/vList2"/>
    <dgm:cxn modelId="{8097D111-B93F-44CA-B40C-D2B0AD592F74}" type="presParOf" srcId="{D0709D19-B7F4-424C-A2D1-712BCAC6B726}" destId="{84A74095-5017-46CE-AD10-75A9E31422D1}" srcOrd="1" destOrd="0" presId="urn:microsoft.com/office/officeart/2005/8/layout/vList2"/>
    <dgm:cxn modelId="{1D3F1CBA-4427-4840-8B78-EB360DDB7DBB}" type="presParOf" srcId="{D0709D19-B7F4-424C-A2D1-712BCAC6B726}" destId="{17FCCCB3-9E0C-4CE6-ABE4-A3462CCB40F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1EE51F-40DD-4E91-853C-F4D5FD25ABA2}"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IN"/>
        </a:p>
      </dgm:t>
    </dgm:pt>
    <dgm:pt modelId="{F55ADC2E-323C-4F4E-9B15-91C956BCC612}">
      <dgm:prSet/>
      <dgm:spPr/>
      <dgm:t>
        <a:bodyPr/>
        <a:lstStyle/>
        <a:p>
          <a:r>
            <a:rPr lang="en-US" b="1" dirty="0"/>
            <a:t>SIGN-UP </a:t>
          </a:r>
          <a:endParaRPr lang="en-IN" dirty="0"/>
        </a:p>
      </dgm:t>
    </dgm:pt>
    <dgm:pt modelId="{AF47FA47-81C5-4BA4-AE9D-6DE7763CA013}" type="parTrans" cxnId="{4F1EF6F5-77CC-4B11-9C5E-D3D3C7AE4606}">
      <dgm:prSet/>
      <dgm:spPr/>
      <dgm:t>
        <a:bodyPr/>
        <a:lstStyle/>
        <a:p>
          <a:endParaRPr lang="en-IN"/>
        </a:p>
      </dgm:t>
    </dgm:pt>
    <dgm:pt modelId="{55E2185D-AE48-4FFB-BEC2-122CA5C3937A}" type="sibTrans" cxnId="{4F1EF6F5-77CC-4B11-9C5E-D3D3C7AE4606}">
      <dgm:prSet/>
      <dgm:spPr/>
      <dgm:t>
        <a:bodyPr/>
        <a:lstStyle/>
        <a:p>
          <a:endParaRPr lang="en-IN"/>
        </a:p>
      </dgm:t>
    </dgm:pt>
    <dgm:pt modelId="{EAD261F8-689C-47CC-96A9-B4825414C62C}">
      <dgm:prSet/>
      <dgm:spPr/>
      <dgm:t>
        <a:bodyPr/>
        <a:lstStyle/>
        <a:p>
          <a:r>
            <a:rPr lang="en-US" b="1" dirty="0"/>
            <a:t>LOGIN</a:t>
          </a:r>
          <a:r>
            <a:rPr lang="en-US" dirty="0"/>
            <a:t> </a:t>
          </a:r>
          <a:endParaRPr lang="en-IN" dirty="0"/>
        </a:p>
      </dgm:t>
    </dgm:pt>
    <dgm:pt modelId="{8D39DBB7-05BD-4636-B793-1740A9FF9304}" type="parTrans" cxnId="{7A5F7914-31E1-4D3D-8D3F-044D90A6D2ED}">
      <dgm:prSet/>
      <dgm:spPr/>
      <dgm:t>
        <a:bodyPr/>
        <a:lstStyle/>
        <a:p>
          <a:endParaRPr lang="en-IN"/>
        </a:p>
      </dgm:t>
    </dgm:pt>
    <dgm:pt modelId="{5897A412-D727-4329-8CFC-9B8FDD54A01A}" type="sibTrans" cxnId="{7A5F7914-31E1-4D3D-8D3F-044D90A6D2ED}">
      <dgm:prSet/>
      <dgm:spPr/>
      <dgm:t>
        <a:bodyPr/>
        <a:lstStyle/>
        <a:p>
          <a:endParaRPr lang="en-IN"/>
        </a:p>
      </dgm:t>
    </dgm:pt>
    <dgm:pt modelId="{76FBE861-E7BD-4831-9B4E-F85CBF99A868}">
      <dgm:prSet/>
      <dgm:spPr/>
      <dgm:t>
        <a:bodyPr/>
        <a:lstStyle/>
        <a:p>
          <a:r>
            <a:rPr lang="en-US" b="1" dirty="0"/>
            <a:t>CATEGORY</a:t>
          </a:r>
          <a:endParaRPr lang="en-IN" dirty="0"/>
        </a:p>
      </dgm:t>
    </dgm:pt>
    <dgm:pt modelId="{59C76F8A-831F-420D-811C-E846AF01AA47}" type="parTrans" cxnId="{0A97965C-0545-4260-B656-C1E5CCB63B62}">
      <dgm:prSet/>
      <dgm:spPr/>
      <dgm:t>
        <a:bodyPr/>
        <a:lstStyle/>
        <a:p>
          <a:endParaRPr lang="en-IN"/>
        </a:p>
      </dgm:t>
    </dgm:pt>
    <dgm:pt modelId="{5FFC71E6-F590-49D4-8D2F-BF9E3D94CD30}" type="sibTrans" cxnId="{0A97965C-0545-4260-B656-C1E5CCB63B62}">
      <dgm:prSet/>
      <dgm:spPr/>
      <dgm:t>
        <a:bodyPr/>
        <a:lstStyle/>
        <a:p>
          <a:endParaRPr lang="en-IN"/>
        </a:p>
      </dgm:t>
    </dgm:pt>
    <dgm:pt modelId="{9C2959D5-21DF-49E7-A192-5FB751EB20BD}">
      <dgm:prSet/>
      <dgm:spPr/>
      <dgm:t>
        <a:bodyPr/>
        <a:lstStyle/>
        <a:p>
          <a:r>
            <a:rPr lang="en-US" b="1" dirty="0"/>
            <a:t>PRODUCTS</a:t>
          </a:r>
          <a:endParaRPr lang="en-IN" dirty="0"/>
        </a:p>
      </dgm:t>
    </dgm:pt>
    <dgm:pt modelId="{E4A7D6D5-8C91-4B13-BCBE-CA658D3809DC}" type="parTrans" cxnId="{75264C19-F618-404F-8E68-035A3ADFA1F6}">
      <dgm:prSet/>
      <dgm:spPr/>
      <dgm:t>
        <a:bodyPr/>
        <a:lstStyle/>
        <a:p>
          <a:endParaRPr lang="en-IN"/>
        </a:p>
      </dgm:t>
    </dgm:pt>
    <dgm:pt modelId="{E3501B10-A0FC-4A23-9871-071822204C98}" type="sibTrans" cxnId="{75264C19-F618-404F-8E68-035A3ADFA1F6}">
      <dgm:prSet/>
      <dgm:spPr/>
      <dgm:t>
        <a:bodyPr/>
        <a:lstStyle/>
        <a:p>
          <a:endParaRPr lang="en-IN"/>
        </a:p>
      </dgm:t>
    </dgm:pt>
    <dgm:pt modelId="{27CDEBE5-90FE-4CE9-A5BD-2FE4F957C363}">
      <dgm:prSet/>
      <dgm:spPr/>
      <dgm:t>
        <a:bodyPr/>
        <a:lstStyle/>
        <a:p>
          <a:r>
            <a:rPr lang="en-US" b="1" dirty="0"/>
            <a:t>CART</a:t>
          </a:r>
          <a:endParaRPr lang="en-IN" dirty="0"/>
        </a:p>
      </dgm:t>
    </dgm:pt>
    <dgm:pt modelId="{ED9A23ED-2B46-4C98-8C07-07EC544B9C78}" type="parTrans" cxnId="{257F31C6-08CA-4F0A-9331-EC3CF0D4AE14}">
      <dgm:prSet/>
      <dgm:spPr/>
      <dgm:t>
        <a:bodyPr/>
        <a:lstStyle/>
        <a:p>
          <a:endParaRPr lang="en-IN"/>
        </a:p>
      </dgm:t>
    </dgm:pt>
    <dgm:pt modelId="{E5518C15-91E0-4555-BEF5-5CCB70D7726B}" type="sibTrans" cxnId="{257F31C6-08CA-4F0A-9331-EC3CF0D4AE14}">
      <dgm:prSet/>
      <dgm:spPr/>
      <dgm:t>
        <a:bodyPr/>
        <a:lstStyle/>
        <a:p>
          <a:endParaRPr lang="en-IN"/>
        </a:p>
      </dgm:t>
    </dgm:pt>
    <dgm:pt modelId="{1F8056D9-B8B2-4918-BBB1-00610CE521F0}">
      <dgm:prSet/>
      <dgm:spPr/>
      <dgm:t>
        <a:bodyPr/>
        <a:lstStyle/>
        <a:p>
          <a:r>
            <a:rPr lang="en-US" b="1" dirty="0"/>
            <a:t>PAYMENT</a:t>
          </a:r>
          <a:endParaRPr lang="en-IN" dirty="0"/>
        </a:p>
      </dgm:t>
    </dgm:pt>
    <dgm:pt modelId="{86BC7FA4-EED4-43CD-B3E8-392D9CF2B6FB}" type="parTrans" cxnId="{7F1EA088-867D-4400-ADBD-8F387E1F3587}">
      <dgm:prSet/>
      <dgm:spPr/>
      <dgm:t>
        <a:bodyPr/>
        <a:lstStyle/>
        <a:p>
          <a:endParaRPr lang="en-IN"/>
        </a:p>
      </dgm:t>
    </dgm:pt>
    <dgm:pt modelId="{BDE7AAD8-2214-473C-95FF-74E679FF3CB2}" type="sibTrans" cxnId="{7F1EA088-867D-4400-ADBD-8F387E1F3587}">
      <dgm:prSet/>
      <dgm:spPr/>
      <dgm:t>
        <a:bodyPr/>
        <a:lstStyle/>
        <a:p>
          <a:endParaRPr lang="en-IN"/>
        </a:p>
      </dgm:t>
    </dgm:pt>
    <dgm:pt modelId="{95900A76-15A0-47AD-AA98-0E78E0FAE8B9}">
      <dgm:prSet/>
      <dgm:spPr/>
      <dgm:t>
        <a:bodyPr/>
        <a:lstStyle/>
        <a:p>
          <a:r>
            <a:rPr lang="en-US"/>
            <a:t>The new user have to create account on the website through sign-up information required from the user like email, phone number , password , name, address etc.</a:t>
          </a:r>
          <a:endParaRPr lang="en-IN" dirty="0"/>
        </a:p>
      </dgm:t>
    </dgm:pt>
    <dgm:pt modelId="{092DE58B-932B-4B27-87DA-2CB776A1983F}" type="parTrans" cxnId="{13883C5B-D9F4-447F-8381-36CDD08C3F3C}">
      <dgm:prSet/>
      <dgm:spPr/>
      <dgm:t>
        <a:bodyPr/>
        <a:lstStyle/>
        <a:p>
          <a:endParaRPr lang="en-IN"/>
        </a:p>
      </dgm:t>
    </dgm:pt>
    <dgm:pt modelId="{02B71D9C-E913-4FC0-AFDF-58B5E6E08266}" type="sibTrans" cxnId="{13883C5B-D9F4-447F-8381-36CDD08C3F3C}">
      <dgm:prSet/>
      <dgm:spPr/>
      <dgm:t>
        <a:bodyPr/>
        <a:lstStyle/>
        <a:p>
          <a:endParaRPr lang="en-IN"/>
        </a:p>
      </dgm:t>
    </dgm:pt>
    <dgm:pt modelId="{72A97796-34D6-4415-A6C1-E14F80304B4E}">
      <dgm:prSet/>
      <dgm:spPr/>
      <dgm:t>
        <a:bodyPr/>
        <a:lstStyle/>
        <a:p>
          <a:r>
            <a:rPr lang="en-US"/>
            <a:t>The user credentials are typically some form of username and a matching password, and these credentials themselves are sometimes referred to as login.</a:t>
          </a:r>
          <a:endParaRPr lang="en-IN" dirty="0"/>
        </a:p>
      </dgm:t>
    </dgm:pt>
    <dgm:pt modelId="{ED7BC04D-5356-4EF2-A8DD-443D83FE7CCB}" type="parTrans" cxnId="{6DA56CC0-6B1D-4AE3-9C51-AFE1961E4221}">
      <dgm:prSet/>
      <dgm:spPr/>
      <dgm:t>
        <a:bodyPr/>
        <a:lstStyle/>
        <a:p>
          <a:endParaRPr lang="en-IN"/>
        </a:p>
      </dgm:t>
    </dgm:pt>
    <dgm:pt modelId="{BEA6F62F-1599-4E5C-8FA0-3ADBEB65AB52}" type="sibTrans" cxnId="{6DA56CC0-6B1D-4AE3-9C51-AFE1961E4221}">
      <dgm:prSet/>
      <dgm:spPr/>
      <dgm:t>
        <a:bodyPr/>
        <a:lstStyle/>
        <a:p>
          <a:endParaRPr lang="en-IN"/>
        </a:p>
      </dgm:t>
    </dgm:pt>
    <dgm:pt modelId="{1C31C8FE-2576-4F59-9CB2-5A5E00ACB551}">
      <dgm:prSet/>
      <dgm:spPr/>
      <dgm:t>
        <a:bodyPr/>
        <a:lstStyle/>
        <a:p>
          <a:r>
            <a:rPr lang="en-US"/>
            <a:t>The user can apply filter according to their needs.</a:t>
          </a:r>
          <a:endParaRPr lang="en-IN" dirty="0"/>
        </a:p>
      </dgm:t>
    </dgm:pt>
    <dgm:pt modelId="{5BA82068-4AB8-4133-8847-1C3EDBB0EFBA}" type="parTrans" cxnId="{15CCF4AF-BF64-4B80-9804-4A37C216F38C}">
      <dgm:prSet/>
      <dgm:spPr/>
      <dgm:t>
        <a:bodyPr/>
        <a:lstStyle/>
        <a:p>
          <a:endParaRPr lang="en-IN"/>
        </a:p>
      </dgm:t>
    </dgm:pt>
    <dgm:pt modelId="{AD1B0088-E860-42F2-9B5F-4E622FF81C5B}" type="sibTrans" cxnId="{15CCF4AF-BF64-4B80-9804-4A37C216F38C}">
      <dgm:prSet/>
      <dgm:spPr/>
      <dgm:t>
        <a:bodyPr/>
        <a:lstStyle/>
        <a:p>
          <a:endParaRPr lang="en-IN"/>
        </a:p>
      </dgm:t>
    </dgm:pt>
    <dgm:pt modelId="{B22E2D20-42C7-44E1-852B-10126F667897}">
      <dgm:prSet/>
      <dgm:spPr/>
      <dgm:t>
        <a:bodyPr/>
        <a:lstStyle/>
        <a:p>
          <a:r>
            <a:rPr lang="en-US" b="1" dirty="0"/>
            <a:t>HOME</a:t>
          </a:r>
          <a:endParaRPr lang="en-IN" dirty="0"/>
        </a:p>
      </dgm:t>
    </dgm:pt>
    <dgm:pt modelId="{050E3AAF-130C-41D4-AF81-9BFF2343F141}" type="parTrans" cxnId="{F4C24B1B-5D06-440D-BA1C-300379C0D261}">
      <dgm:prSet/>
      <dgm:spPr/>
      <dgm:t>
        <a:bodyPr/>
        <a:lstStyle/>
        <a:p>
          <a:endParaRPr lang="en-IN"/>
        </a:p>
      </dgm:t>
    </dgm:pt>
    <dgm:pt modelId="{69E31F05-9B8A-4BFC-AA73-01DD196079B3}" type="sibTrans" cxnId="{F4C24B1B-5D06-440D-BA1C-300379C0D261}">
      <dgm:prSet/>
      <dgm:spPr/>
      <dgm:t>
        <a:bodyPr/>
        <a:lstStyle/>
        <a:p>
          <a:endParaRPr lang="en-IN"/>
        </a:p>
      </dgm:t>
    </dgm:pt>
    <dgm:pt modelId="{254A02BC-4908-4D16-A400-626B77C41311}">
      <dgm:prSet/>
      <dgm:spPr/>
      <dgm:t>
        <a:bodyPr/>
        <a:lstStyle/>
        <a:p>
          <a:r>
            <a:rPr lang="en-US" dirty="0"/>
            <a:t>The upcoming and the newly launched products will appear here.</a:t>
          </a:r>
          <a:endParaRPr lang="en-IN" dirty="0"/>
        </a:p>
      </dgm:t>
    </dgm:pt>
    <dgm:pt modelId="{13428897-7E8D-486C-AB30-092564E35FDA}" type="parTrans" cxnId="{D0ABE12D-B3FE-46A1-A041-10BA09C7ED97}">
      <dgm:prSet/>
      <dgm:spPr/>
      <dgm:t>
        <a:bodyPr/>
        <a:lstStyle/>
        <a:p>
          <a:endParaRPr lang="en-IN"/>
        </a:p>
      </dgm:t>
    </dgm:pt>
    <dgm:pt modelId="{E9A07794-F732-4EE6-9F78-FEF79146C745}" type="sibTrans" cxnId="{D0ABE12D-B3FE-46A1-A041-10BA09C7ED97}">
      <dgm:prSet/>
      <dgm:spPr/>
      <dgm:t>
        <a:bodyPr/>
        <a:lstStyle/>
        <a:p>
          <a:endParaRPr lang="en-IN"/>
        </a:p>
      </dgm:t>
    </dgm:pt>
    <dgm:pt modelId="{4F8A48E5-D024-4C22-9781-4141D85831B5}">
      <dgm:prSet/>
      <dgm:spPr/>
      <dgm:t>
        <a:bodyPr/>
        <a:lstStyle/>
        <a:p>
          <a:r>
            <a:rPr lang="en-US"/>
            <a:t>The homepage is often the highest traffic page on an e-commerce site. This single page is responsible for building trust, driving sales, and creating lifelong customers</a:t>
          </a:r>
          <a:endParaRPr lang="en-IN" dirty="0"/>
        </a:p>
      </dgm:t>
    </dgm:pt>
    <dgm:pt modelId="{42164A00-3CE3-4B39-A8EC-AED58BD17A77}" type="parTrans" cxnId="{6D9484E4-E325-4030-BE29-B06F41EB83DA}">
      <dgm:prSet/>
      <dgm:spPr/>
      <dgm:t>
        <a:bodyPr/>
        <a:lstStyle/>
        <a:p>
          <a:endParaRPr lang="en-IN"/>
        </a:p>
      </dgm:t>
    </dgm:pt>
    <dgm:pt modelId="{4DD63FF4-A465-424C-970E-A4646B79F7E5}" type="sibTrans" cxnId="{6D9484E4-E325-4030-BE29-B06F41EB83DA}">
      <dgm:prSet/>
      <dgm:spPr/>
      <dgm:t>
        <a:bodyPr/>
        <a:lstStyle/>
        <a:p>
          <a:endParaRPr lang="en-IN"/>
        </a:p>
      </dgm:t>
    </dgm:pt>
    <dgm:pt modelId="{96026A29-0135-4238-89A1-9F9E002459B4}">
      <dgm:prSet/>
      <dgm:spPr/>
      <dgm:t>
        <a:bodyPr/>
        <a:lstStyle/>
        <a:p>
          <a:r>
            <a:rPr lang="en-US"/>
            <a:t>You can add and remove items as you wish, just like you would in the real world.</a:t>
          </a:r>
          <a:endParaRPr lang="en-IN" dirty="0"/>
        </a:p>
      </dgm:t>
    </dgm:pt>
    <dgm:pt modelId="{E62CEE68-B392-45ED-9371-694D1F1C0F66}" type="parTrans" cxnId="{918C2512-D4A7-4549-8B24-4AB68D8C9448}">
      <dgm:prSet/>
      <dgm:spPr/>
      <dgm:t>
        <a:bodyPr/>
        <a:lstStyle/>
        <a:p>
          <a:endParaRPr lang="en-IN"/>
        </a:p>
      </dgm:t>
    </dgm:pt>
    <dgm:pt modelId="{43C45760-7EF0-4BA8-AF26-C343C40D7295}" type="sibTrans" cxnId="{918C2512-D4A7-4549-8B24-4AB68D8C9448}">
      <dgm:prSet/>
      <dgm:spPr/>
      <dgm:t>
        <a:bodyPr/>
        <a:lstStyle/>
        <a:p>
          <a:endParaRPr lang="en-IN"/>
        </a:p>
      </dgm:t>
    </dgm:pt>
    <dgm:pt modelId="{762C843E-95A1-4678-AA02-E5F6DBF78559}">
      <dgm:prSet/>
      <dgm:spPr/>
      <dgm:t>
        <a:bodyPr/>
        <a:lstStyle/>
        <a:p>
          <a:r>
            <a:rPr lang="en-US" b="1" dirty="0"/>
            <a:t>CHECKOUT</a:t>
          </a:r>
          <a:endParaRPr lang="en-IN" dirty="0"/>
        </a:p>
      </dgm:t>
    </dgm:pt>
    <dgm:pt modelId="{A448BDA3-1BB2-4EAB-BE98-B95A290CFFC6}" type="parTrans" cxnId="{C2D8A73A-7FE0-48E7-99B9-15AED260A076}">
      <dgm:prSet/>
      <dgm:spPr/>
      <dgm:t>
        <a:bodyPr/>
        <a:lstStyle/>
        <a:p>
          <a:endParaRPr lang="en-IN"/>
        </a:p>
      </dgm:t>
    </dgm:pt>
    <dgm:pt modelId="{E270C53D-1570-4937-AFDB-32F24092AA16}" type="sibTrans" cxnId="{C2D8A73A-7FE0-48E7-99B9-15AED260A076}">
      <dgm:prSet/>
      <dgm:spPr/>
      <dgm:t>
        <a:bodyPr/>
        <a:lstStyle/>
        <a:p>
          <a:endParaRPr lang="en-IN"/>
        </a:p>
      </dgm:t>
    </dgm:pt>
    <dgm:pt modelId="{338A5E43-1252-406D-A6B9-71BB3AAA910B}">
      <dgm:prSet/>
      <dgm:spPr/>
      <dgm:t>
        <a:bodyPr/>
        <a:lstStyle/>
        <a:p>
          <a:r>
            <a:rPr lang="en-US" dirty="0"/>
            <a:t>This includes the choices to pay for the products.</a:t>
          </a:r>
          <a:endParaRPr lang="en-IN" dirty="0"/>
        </a:p>
      </dgm:t>
    </dgm:pt>
    <dgm:pt modelId="{7F8F06C8-29DB-42BC-B52F-FF671A570839}" type="parTrans" cxnId="{F96CDFD6-ACAB-4AEB-8A61-124E9197AFF8}">
      <dgm:prSet/>
      <dgm:spPr/>
      <dgm:t>
        <a:bodyPr/>
        <a:lstStyle/>
        <a:p>
          <a:endParaRPr lang="en-IN"/>
        </a:p>
      </dgm:t>
    </dgm:pt>
    <dgm:pt modelId="{6359F038-2F34-4A33-81F4-C63D30C8AE39}" type="sibTrans" cxnId="{F96CDFD6-ACAB-4AEB-8A61-124E9197AFF8}">
      <dgm:prSet/>
      <dgm:spPr/>
      <dgm:t>
        <a:bodyPr/>
        <a:lstStyle/>
        <a:p>
          <a:endParaRPr lang="en-IN"/>
        </a:p>
      </dgm:t>
    </dgm:pt>
    <dgm:pt modelId="{90F6CB10-BB66-4426-ABE2-BBAF11FFD4E0}">
      <dgm:prSet/>
      <dgm:spPr/>
      <dgm:t>
        <a:bodyPr/>
        <a:lstStyle/>
        <a:p>
          <a:r>
            <a:rPr lang="en-US" dirty="0"/>
            <a:t>This includes every step that a customer goes through to proceed through to checkout.</a:t>
          </a:r>
          <a:endParaRPr lang="en-IN" dirty="0"/>
        </a:p>
      </dgm:t>
    </dgm:pt>
    <dgm:pt modelId="{0D788CE0-A6CB-4186-98DD-2C26DD28F105}" type="parTrans" cxnId="{867C28C4-8034-416E-BBDC-F0865B2D62B7}">
      <dgm:prSet/>
      <dgm:spPr/>
      <dgm:t>
        <a:bodyPr/>
        <a:lstStyle/>
        <a:p>
          <a:endParaRPr lang="en-IN"/>
        </a:p>
      </dgm:t>
    </dgm:pt>
    <dgm:pt modelId="{2E075E57-07D4-45A8-98B1-FF9D57472404}" type="sibTrans" cxnId="{867C28C4-8034-416E-BBDC-F0865B2D62B7}">
      <dgm:prSet/>
      <dgm:spPr/>
      <dgm:t>
        <a:bodyPr/>
        <a:lstStyle/>
        <a:p>
          <a:endParaRPr lang="en-IN"/>
        </a:p>
      </dgm:t>
    </dgm:pt>
    <dgm:pt modelId="{CD628FFE-69CE-4EDA-AB2E-982C06E7E4A4}" type="pres">
      <dgm:prSet presAssocID="{901EE51F-40DD-4E91-853C-F4D5FD25ABA2}" presName="linear" presStyleCnt="0">
        <dgm:presLayoutVars>
          <dgm:dir/>
          <dgm:animLvl val="lvl"/>
          <dgm:resizeHandles val="exact"/>
        </dgm:presLayoutVars>
      </dgm:prSet>
      <dgm:spPr/>
    </dgm:pt>
    <dgm:pt modelId="{3542088E-BD11-444F-993B-F851183B0DD8}" type="pres">
      <dgm:prSet presAssocID="{F55ADC2E-323C-4F4E-9B15-91C956BCC612}" presName="parentLin" presStyleCnt="0"/>
      <dgm:spPr/>
    </dgm:pt>
    <dgm:pt modelId="{10C0A1AC-0EA7-47CE-B728-7D2892BE0A9D}" type="pres">
      <dgm:prSet presAssocID="{F55ADC2E-323C-4F4E-9B15-91C956BCC612}" presName="parentLeftMargin" presStyleLbl="node1" presStyleIdx="0" presStyleCnt="8"/>
      <dgm:spPr/>
    </dgm:pt>
    <dgm:pt modelId="{6B8906DE-1DF2-4174-AD73-431A2FB8684B}" type="pres">
      <dgm:prSet presAssocID="{F55ADC2E-323C-4F4E-9B15-91C956BCC612}" presName="parentText" presStyleLbl="node1" presStyleIdx="0" presStyleCnt="8">
        <dgm:presLayoutVars>
          <dgm:chMax val="0"/>
          <dgm:bulletEnabled val="1"/>
        </dgm:presLayoutVars>
      </dgm:prSet>
      <dgm:spPr/>
    </dgm:pt>
    <dgm:pt modelId="{774A94F1-61FE-42CA-86B7-FC51AB61F4F1}" type="pres">
      <dgm:prSet presAssocID="{F55ADC2E-323C-4F4E-9B15-91C956BCC612}" presName="negativeSpace" presStyleCnt="0"/>
      <dgm:spPr/>
    </dgm:pt>
    <dgm:pt modelId="{EB28CA69-6D39-4BA8-A3D3-1B200C7602E3}" type="pres">
      <dgm:prSet presAssocID="{F55ADC2E-323C-4F4E-9B15-91C956BCC612}" presName="childText" presStyleLbl="conFgAcc1" presStyleIdx="0" presStyleCnt="8">
        <dgm:presLayoutVars>
          <dgm:bulletEnabled val="1"/>
        </dgm:presLayoutVars>
      </dgm:prSet>
      <dgm:spPr/>
    </dgm:pt>
    <dgm:pt modelId="{238FBDE0-AB16-43F4-918F-49D094EB3C8C}" type="pres">
      <dgm:prSet presAssocID="{55E2185D-AE48-4FFB-BEC2-122CA5C3937A}" presName="spaceBetweenRectangles" presStyleCnt="0"/>
      <dgm:spPr/>
    </dgm:pt>
    <dgm:pt modelId="{2F445D30-C7A6-4439-B817-44C35F30CD79}" type="pres">
      <dgm:prSet presAssocID="{EAD261F8-689C-47CC-96A9-B4825414C62C}" presName="parentLin" presStyleCnt="0"/>
      <dgm:spPr/>
    </dgm:pt>
    <dgm:pt modelId="{7E5E8973-DCFA-472A-B4F1-B523AC075135}" type="pres">
      <dgm:prSet presAssocID="{EAD261F8-689C-47CC-96A9-B4825414C62C}" presName="parentLeftMargin" presStyleLbl="node1" presStyleIdx="0" presStyleCnt="8"/>
      <dgm:spPr/>
    </dgm:pt>
    <dgm:pt modelId="{4AB87767-AE52-4E5E-8F65-4E557DB02020}" type="pres">
      <dgm:prSet presAssocID="{EAD261F8-689C-47CC-96A9-B4825414C62C}" presName="parentText" presStyleLbl="node1" presStyleIdx="1" presStyleCnt="8">
        <dgm:presLayoutVars>
          <dgm:chMax val="0"/>
          <dgm:bulletEnabled val="1"/>
        </dgm:presLayoutVars>
      </dgm:prSet>
      <dgm:spPr/>
    </dgm:pt>
    <dgm:pt modelId="{75F73B29-339C-41C0-B7CD-F0506E090F6A}" type="pres">
      <dgm:prSet presAssocID="{EAD261F8-689C-47CC-96A9-B4825414C62C}" presName="negativeSpace" presStyleCnt="0"/>
      <dgm:spPr/>
    </dgm:pt>
    <dgm:pt modelId="{D62DEDB2-C5DA-4143-8230-03E6244F92DB}" type="pres">
      <dgm:prSet presAssocID="{EAD261F8-689C-47CC-96A9-B4825414C62C}" presName="childText" presStyleLbl="conFgAcc1" presStyleIdx="1" presStyleCnt="8">
        <dgm:presLayoutVars>
          <dgm:bulletEnabled val="1"/>
        </dgm:presLayoutVars>
      </dgm:prSet>
      <dgm:spPr/>
    </dgm:pt>
    <dgm:pt modelId="{6AC0519B-C2B5-430A-961B-5B460E04D6DE}" type="pres">
      <dgm:prSet presAssocID="{5897A412-D727-4329-8CFC-9B8FDD54A01A}" presName="spaceBetweenRectangles" presStyleCnt="0"/>
      <dgm:spPr/>
    </dgm:pt>
    <dgm:pt modelId="{F7778367-0D15-412B-8EC1-9ABB237B1D88}" type="pres">
      <dgm:prSet presAssocID="{76FBE861-E7BD-4831-9B4E-F85CBF99A868}" presName="parentLin" presStyleCnt="0"/>
      <dgm:spPr/>
    </dgm:pt>
    <dgm:pt modelId="{0EB62EAE-3981-4F25-A8B8-73C1BE48F116}" type="pres">
      <dgm:prSet presAssocID="{76FBE861-E7BD-4831-9B4E-F85CBF99A868}" presName="parentLeftMargin" presStyleLbl="node1" presStyleIdx="1" presStyleCnt="8"/>
      <dgm:spPr/>
    </dgm:pt>
    <dgm:pt modelId="{A9D63F8C-8519-455C-BDE7-E7CEAE3B3A04}" type="pres">
      <dgm:prSet presAssocID="{76FBE861-E7BD-4831-9B4E-F85CBF99A868}" presName="parentText" presStyleLbl="node1" presStyleIdx="2" presStyleCnt="8">
        <dgm:presLayoutVars>
          <dgm:chMax val="0"/>
          <dgm:bulletEnabled val="1"/>
        </dgm:presLayoutVars>
      </dgm:prSet>
      <dgm:spPr/>
    </dgm:pt>
    <dgm:pt modelId="{8C33C4C2-73D3-47D1-A257-1457A5B947D5}" type="pres">
      <dgm:prSet presAssocID="{76FBE861-E7BD-4831-9B4E-F85CBF99A868}" presName="negativeSpace" presStyleCnt="0"/>
      <dgm:spPr/>
    </dgm:pt>
    <dgm:pt modelId="{9A7EF9EE-EC7B-4966-9726-C53410201073}" type="pres">
      <dgm:prSet presAssocID="{76FBE861-E7BD-4831-9B4E-F85CBF99A868}" presName="childText" presStyleLbl="conFgAcc1" presStyleIdx="2" presStyleCnt="8">
        <dgm:presLayoutVars>
          <dgm:bulletEnabled val="1"/>
        </dgm:presLayoutVars>
      </dgm:prSet>
      <dgm:spPr/>
    </dgm:pt>
    <dgm:pt modelId="{F071A021-C312-4442-ACE1-86F3EEA76F91}" type="pres">
      <dgm:prSet presAssocID="{5FFC71E6-F590-49D4-8D2F-BF9E3D94CD30}" presName="spaceBetweenRectangles" presStyleCnt="0"/>
      <dgm:spPr/>
    </dgm:pt>
    <dgm:pt modelId="{9CFF3BEC-815C-4936-BB1E-1052F2928C92}" type="pres">
      <dgm:prSet presAssocID="{9C2959D5-21DF-49E7-A192-5FB751EB20BD}" presName="parentLin" presStyleCnt="0"/>
      <dgm:spPr/>
    </dgm:pt>
    <dgm:pt modelId="{1CF5BE05-0C19-45B1-86D3-1B683A3DB444}" type="pres">
      <dgm:prSet presAssocID="{9C2959D5-21DF-49E7-A192-5FB751EB20BD}" presName="parentLeftMargin" presStyleLbl="node1" presStyleIdx="2" presStyleCnt="8"/>
      <dgm:spPr/>
    </dgm:pt>
    <dgm:pt modelId="{E8F69C1B-1570-4D8F-9310-EC3EE922BB2A}" type="pres">
      <dgm:prSet presAssocID="{9C2959D5-21DF-49E7-A192-5FB751EB20BD}" presName="parentText" presStyleLbl="node1" presStyleIdx="3" presStyleCnt="8">
        <dgm:presLayoutVars>
          <dgm:chMax val="0"/>
          <dgm:bulletEnabled val="1"/>
        </dgm:presLayoutVars>
      </dgm:prSet>
      <dgm:spPr/>
    </dgm:pt>
    <dgm:pt modelId="{857D7480-8665-4A49-9CAD-0FCF1380990A}" type="pres">
      <dgm:prSet presAssocID="{9C2959D5-21DF-49E7-A192-5FB751EB20BD}" presName="negativeSpace" presStyleCnt="0"/>
      <dgm:spPr/>
    </dgm:pt>
    <dgm:pt modelId="{B5C521B5-C0B4-4DC8-B546-98BE397EA347}" type="pres">
      <dgm:prSet presAssocID="{9C2959D5-21DF-49E7-A192-5FB751EB20BD}" presName="childText" presStyleLbl="conFgAcc1" presStyleIdx="3" presStyleCnt="8">
        <dgm:presLayoutVars>
          <dgm:bulletEnabled val="1"/>
        </dgm:presLayoutVars>
      </dgm:prSet>
      <dgm:spPr/>
    </dgm:pt>
    <dgm:pt modelId="{B3F7FDAC-22A4-4E9C-A175-DDF6BEF12C18}" type="pres">
      <dgm:prSet presAssocID="{E3501B10-A0FC-4A23-9871-071822204C98}" presName="spaceBetweenRectangles" presStyleCnt="0"/>
      <dgm:spPr/>
    </dgm:pt>
    <dgm:pt modelId="{8E654756-E4E9-41B6-9D72-B7794CBB7B48}" type="pres">
      <dgm:prSet presAssocID="{B22E2D20-42C7-44E1-852B-10126F667897}" presName="parentLin" presStyleCnt="0"/>
      <dgm:spPr/>
    </dgm:pt>
    <dgm:pt modelId="{4ED00082-A2BC-43A7-9D7B-2BD3738628F6}" type="pres">
      <dgm:prSet presAssocID="{B22E2D20-42C7-44E1-852B-10126F667897}" presName="parentLeftMargin" presStyleLbl="node1" presStyleIdx="3" presStyleCnt="8"/>
      <dgm:spPr/>
    </dgm:pt>
    <dgm:pt modelId="{D6445AB1-34F2-4940-8173-9415EB57309C}" type="pres">
      <dgm:prSet presAssocID="{B22E2D20-42C7-44E1-852B-10126F667897}" presName="parentText" presStyleLbl="node1" presStyleIdx="4" presStyleCnt="8">
        <dgm:presLayoutVars>
          <dgm:chMax val="0"/>
          <dgm:bulletEnabled val="1"/>
        </dgm:presLayoutVars>
      </dgm:prSet>
      <dgm:spPr/>
    </dgm:pt>
    <dgm:pt modelId="{272AD0B6-4554-4721-84D2-892F0F7DC08B}" type="pres">
      <dgm:prSet presAssocID="{B22E2D20-42C7-44E1-852B-10126F667897}" presName="negativeSpace" presStyleCnt="0"/>
      <dgm:spPr/>
    </dgm:pt>
    <dgm:pt modelId="{972638DA-C7F9-40BD-85F2-E72130E0E045}" type="pres">
      <dgm:prSet presAssocID="{B22E2D20-42C7-44E1-852B-10126F667897}" presName="childText" presStyleLbl="conFgAcc1" presStyleIdx="4" presStyleCnt="8">
        <dgm:presLayoutVars>
          <dgm:bulletEnabled val="1"/>
        </dgm:presLayoutVars>
      </dgm:prSet>
      <dgm:spPr/>
    </dgm:pt>
    <dgm:pt modelId="{156FEAD7-DE23-4F0A-B769-CFEBA336CC48}" type="pres">
      <dgm:prSet presAssocID="{69E31F05-9B8A-4BFC-AA73-01DD196079B3}" presName="spaceBetweenRectangles" presStyleCnt="0"/>
      <dgm:spPr/>
    </dgm:pt>
    <dgm:pt modelId="{3B27BC9B-05A0-4D79-8958-08698913DAFF}" type="pres">
      <dgm:prSet presAssocID="{27CDEBE5-90FE-4CE9-A5BD-2FE4F957C363}" presName="parentLin" presStyleCnt="0"/>
      <dgm:spPr/>
    </dgm:pt>
    <dgm:pt modelId="{0DAFA0C5-2403-4FEA-97C9-80B908428C31}" type="pres">
      <dgm:prSet presAssocID="{27CDEBE5-90FE-4CE9-A5BD-2FE4F957C363}" presName="parentLeftMargin" presStyleLbl="node1" presStyleIdx="4" presStyleCnt="8"/>
      <dgm:spPr/>
    </dgm:pt>
    <dgm:pt modelId="{1D803EEF-1A4D-4C0F-A168-038C1B61D505}" type="pres">
      <dgm:prSet presAssocID="{27CDEBE5-90FE-4CE9-A5BD-2FE4F957C363}" presName="parentText" presStyleLbl="node1" presStyleIdx="5" presStyleCnt="8">
        <dgm:presLayoutVars>
          <dgm:chMax val="0"/>
          <dgm:bulletEnabled val="1"/>
        </dgm:presLayoutVars>
      </dgm:prSet>
      <dgm:spPr/>
    </dgm:pt>
    <dgm:pt modelId="{8272785B-E2B6-4261-B846-FDF2B156C046}" type="pres">
      <dgm:prSet presAssocID="{27CDEBE5-90FE-4CE9-A5BD-2FE4F957C363}" presName="negativeSpace" presStyleCnt="0"/>
      <dgm:spPr/>
    </dgm:pt>
    <dgm:pt modelId="{A353712D-4B4D-4C3D-8D91-3EC23F7B4D85}" type="pres">
      <dgm:prSet presAssocID="{27CDEBE5-90FE-4CE9-A5BD-2FE4F957C363}" presName="childText" presStyleLbl="conFgAcc1" presStyleIdx="5" presStyleCnt="8">
        <dgm:presLayoutVars>
          <dgm:bulletEnabled val="1"/>
        </dgm:presLayoutVars>
      </dgm:prSet>
      <dgm:spPr/>
    </dgm:pt>
    <dgm:pt modelId="{38486B36-7BE5-4D22-AC86-61BB27631CD5}" type="pres">
      <dgm:prSet presAssocID="{E5518C15-91E0-4555-BEF5-5CCB70D7726B}" presName="spaceBetweenRectangles" presStyleCnt="0"/>
      <dgm:spPr/>
    </dgm:pt>
    <dgm:pt modelId="{B08D065B-A5DC-437F-B7D0-562A1782FC7A}" type="pres">
      <dgm:prSet presAssocID="{1F8056D9-B8B2-4918-BBB1-00610CE521F0}" presName="parentLin" presStyleCnt="0"/>
      <dgm:spPr/>
    </dgm:pt>
    <dgm:pt modelId="{5C6273FF-C861-4A60-9122-E08DD4C2C12B}" type="pres">
      <dgm:prSet presAssocID="{1F8056D9-B8B2-4918-BBB1-00610CE521F0}" presName="parentLeftMargin" presStyleLbl="node1" presStyleIdx="5" presStyleCnt="8"/>
      <dgm:spPr/>
    </dgm:pt>
    <dgm:pt modelId="{14ABA2A5-6D16-4FBA-B0AF-AB7A1D61723E}" type="pres">
      <dgm:prSet presAssocID="{1F8056D9-B8B2-4918-BBB1-00610CE521F0}" presName="parentText" presStyleLbl="node1" presStyleIdx="6" presStyleCnt="8">
        <dgm:presLayoutVars>
          <dgm:chMax val="0"/>
          <dgm:bulletEnabled val="1"/>
        </dgm:presLayoutVars>
      </dgm:prSet>
      <dgm:spPr/>
    </dgm:pt>
    <dgm:pt modelId="{4CE009E7-D8DC-4E35-B296-F56F47AD8F5E}" type="pres">
      <dgm:prSet presAssocID="{1F8056D9-B8B2-4918-BBB1-00610CE521F0}" presName="negativeSpace" presStyleCnt="0"/>
      <dgm:spPr/>
    </dgm:pt>
    <dgm:pt modelId="{71EEE898-7B5C-4EBF-AA01-0968A2AB2E94}" type="pres">
      <dgm:prSet presAssocID="{1F8056D9-B8B2-4918-BBB1-00610CE521F0}" presName="childText" presStyleLbl="conFgAcc1" presStyleIdx="6" presStyleCnt="8">
        <dgm:presLayoutVars>
          <dgm:bulletEnabled val="1"/>
        </dgm:presLayoutVars>
      </dgm:prSet>
      <dgm:spPr/>
    </dgm:pt>
    <dgm:pt modelId="{BA2A0704-BF7F-4F7F-B306-FDBEB269808B}" type="pres">
      <dgm:prSet presAssocID="{BDE7AAD8-2214-473C-95FF-74E679FF3CB2}" presName="spaceBetweenRectangles" presStyleCnt="0"/>
      <dgm:spPr/>
    </dgm:pt>
    <dgm:pt modelId="{E4BE27CD-0A45-460D-AA5D-9C4152C2FE2C}" type="pres">
      <dgm:prSet presAssocID="{762C843E-95A1-4678-AA02-E5F6DBF78559}" presName="parentLin" presStyleCnt="0"/>
      <dgm:spPr/>
    </dgm:pt>
    <dgm:pt modelId="{EAA50476-FE33-4E59-97F7-164678AEF53F}" type="pres">
      <dgm:prSet presAssocID="{762C843E-95A1-4678-AA02-E5F6DBF78559}" presName="parentLeftMargin" presStyleLbl="node1" presStyleIdx="6" presStyleCnt="8"/>
      <dgm:spPr/>
    </dgm:pt>
    <dgm:pt modelId="{1924293C-675E-4805-903E-B34C43EB7AF6}" type="pres">
      <dgm:prSet presAssocID="{762C843E-95A1-4678-AA02-E5F6DBF78559}" presName="parentText" presStyleLbl="node1" presStyleIdx="7" presStyleCnt="8">
        <dgm:presLayoutVars>
          <dgm:chMax val="0"/>
          <dgm:bulletEnabled val="1"/>
        </dgm:presLayoutVars>
      </dgm:prSet>
      <dgm:spPr/>
    </dgm:pt>
    <dgm:pt modelId="{8F764A9F-83BF-4806-93BF-FC7A7AE0183C}" type="pres">
      <dgm:prSet presAssocID="{762C843E-95A1-4678-AA02-E5F6DBF78559}" presName="negativeSpace" presStyleCnt="0"/>
      <dgm:spPr/>
    </dgm:pt>
    <dgm:pt modelId="{D4AF0303-425F-4A1E-ADFD-592922F15A96}" type="pres">
      <dgm:prSet presAssocID="{762C843E-95A1-4678-AA02-E5F6DBF78559}" presName="childText" presStyleLbl="conFgAcc1" presStyleIdx="7" presStyleCnt="8">
        <dgm:presLayoutVars>
          <dgm:bulletEnabled val="1"/>
        </dgm:presLayoutVars>
      </dgm:prSet>
      <dgm:spPr/>
    </dgm:pt>
  </dgm:ptLst>
  <dgm:cxnLst>
    <dgm:cxn modelId="{5FC43710-0B13-4D39-B731-D3691F201EDE}" type="presOf" srcId="{B22E2D20-42C7-44E1-852B-10126F667897}" destId="{D6445AB1-34F2-4940-8173-9415EB57309C}" srcOrd="1" destOrd="0" presId="urn:microsoft.com/office/officeart/2005/8/layout/list1"/>
    <dgm:cxn modelId="{918C2512-D4A7-4549-8B24-4AB68D8C9448}" srcId="{27CDEBE5-90FE-4CE9-A5BD-2FE4F957C363}" destId="{96026A29-0135-4238-89A1-9F9E002459B4}" srcOrd="0" destOrd="0" parTransId="{E62CEE68-B392-45ED-9371-694D1F1C0F66}" sibTransId="{43C45760-7EF0-4BA8-AF26-C343C40D7295}"/>
    <dgm:cxn modelId="{7A5F7914-31E1-4D3D-8D3F-044D90A6D2ED}" srcId="{901EE51F-40DD-4E91-853C-F4D5FD25ABA2}" destId="{EAD261F8-689C-47CC-96A9-B4825414C62C}" srcOrd="1" destOrd="0" parTransId="{8D39DBB7-05BD-4636-B793-1740A9FF9304}" sibTransId="{5897A412-D727-4329-8CFC-9B8FDD54A01A}"/>
    <dgm:cxn modelId="{75264C19-F618-404F-8E68-035A3ADFA1F6}" srcId="{901EE51F-40DD-4E91-853C-F4D5FD25ABA2}" destId="{9C2959D5-21DF-49E7-A192-5FB751EB20BD}" srcOrd="3" destOrd="0" parTransId="{E4A7D6D5-8C91-4B13-BCBE-CA658D3809DC}" sibTransId="{E3501B10-A0FC-4A23-9871-071822204C98}"/>
    <dgm:cxn modelId="{0C068F1A-C03A-45B0-A0C1-A14FDBFFC263}" type="presOf" srcId="{254A02BC-4908-4D16-A400-626B77C41311}" destId="{B5C521B5-C0B4-4DC8-B546-98BE397EA347}" srcOrd="0" destOrd="0" presId="urn:microsoft.com/office/officeart/2005/8/layout/list1"/>
    <dgm:cxn modelId="{F4C24B1B-5D06-440D-BA1C-300379C0D261}" srcId="{901EE51F-40DD-4E91-853C-F4D5FD25ABA2}" destId="{B22E2D20-42C7-44E1-852B-10126F667897}" srcOrd="4" destOrd="0" parTransId="{050E3AAF-130C-41D4-AF81-9BFF2343F141}" sibTransId="{69E31F05-9B8A-4BFC-AA73-01DD196079B3}"/>
    <dgm:cxn modelId="{D0ABE12D-B3FE-46A1-A041-10BA09C7ED97}" srcId="{9C2959D5-21DF-49E7-A192-5FB751EB20BD}" destId="{254A02BC-4908-4D16-A400-626B77C41311}" srcOrd="0" destOrd="0" parTransId="{13428897-7E8D-486C-AB30-092564E35FDA}" sibTransId="{E9A07794-F732-4EE6-9F78-FEF79146C745}"/>
    <dgm:cxn modelId="{6F262830-103B-4224-93F0-A23A7C3423FA}" type="presOf" srcId="{901EE51F-40DD-4E91-853C-F4D5FD25ABA2}" destId="{CD628FFE-69CE-4EDA-AB2E-982C06E7E4A4}" srcOrd="0" destOrd="0" presId="urn:microsoft.com/office/officeart/2005/8/layout/list1"/>
    <dgm:cxn modelId="{C2D8A73A-7FE0-48E7-99B9-15AED260A076}" srcId="{901EE51F-40DD-4E91-853C-F4D5FD25ABA2}" destId="{762C843E-95A1-4678-AA02-E5F6DBF78559}" srcOrd="7" destOrd="0" parTransId="{A448BDA3-1BB2-4EAB-BE98-B95A290CFFC6}" sibTransId="{E270C53D-1570-4937-AFDB-32F24092AA16}"/>
    <dgm:cxn modelId="{13883C5B-D9F4-447F-8381-36CDD08C3F3C}" srcId="{F55ADC2E-323C-4F4E-9B15-91C956BCC612}" destId="{95900A76-15A0-47AD-AA98-0E78E0FAE8B9}" srcOrd="0" destOrd="0" parTransId="{092DE58B-932B-4B27-87DA-2CB776A1983F}" sibTransId="{02B71D9C-E913-4FC0-AFDF-58B5E6E08266}"/>
    <dgm:cxn modelId="{0A97965C-0545-4260-B656-C1E5CCB63B62}" srcId="{901EE51F-40DD-4E91-853C-F4D5FD25ABA2}" destId="{76FBE861-E7BD-4831-9B4E-F85CBF99A868}" srcOrd="2" destOrd="0" parTransId="{59C76F8A-831F-420D-811C-E846AF01AA47}" sibTransId="{5FFC71E6-F590-49D4-8D2F-BF9E3D94CD30}"/>
    <dgm:cxn modelId="{10F25F5D-A036-425A-8963-820AA277290A}" type="presOf" srcId="{27CDEBE5-90FE-4CE9-A5BD-2FE4F957C363}" destId="{0DAFA0C5-2403-4FEA-97C9-80B908428C31}" srcOrd="0" destOrd="0" presId="urn:microsoft.com/office/officeart/2005/8/layout/list1"/>
    <dgm:cxn modelId="{22354B61-E631-48CA-B005-9A557FF7AB92}" type="presOf" srcId="{9C2959D5-21DF-49E7-A192-5FB751EB20BD}" destId="{E8F69C1B-1570-4D8F-9310-EC3EE922BB2A}" srcOrd="1" destOrd="0" presId="urn:microsoft.com/office/officeart/2005/8/layout/list1"/>
    <dgm:cxn modelId="{3EF7D861-E67A-4248-A388-7184A9290989}" type="presOf" srcId="{F55ADC2E-323C-4F4E-9B15-91C956BCC612}" destId="{10C0A1AC-0EA7-47CE-B728-7D2892BE0A9D}" srcOrd="0" destOrd="0" presId="urn:microsoft.com/office/officeart/2005/8/layout/list1"/>
    <dgm:cxn modelId="{9B8C837C-06CE-4CE6-A9A7-6ECC8D66C826}" type="presOf" srcId="{9C2959D5-21DF-49E7-A192-5FB751EB20BD}" destId="{1CF5BE05-0C19-45B1-86D3-1B683A3DB444}" srcOrd="0" destOrd="0" presId="urn:microsoft.com/office/officeart/2005/8/layout/list1"/>
    <dgm:cxn modelId="{881B827F-4107-4A88-9C31-874B0A6167D8}" type="presOf" srcId="{B22E2D20-42C7-44E1-852B-10126F667897}" destId="{4ED00082-A2BC-43A7-9D7B-2BD3738628F6}" srcOrd="0" destOrd="0" presId="urn:microsoft.com/office/officeart/2005/8/layout/list1"/>
    <dgm:cxn modelId="{2798EC7F-28EE-4C85-8C3B-FE9EC41537D4}" type="presOf" srcId="{72A97796-34D6-4415-A6C1-E14F80304B4E}" destId="{D62DEDB2-C5DA-4143-8230-03E6244F92DB}" srcOrd="0" destOrd="0" presId="urn:microsoft.com/office/officeart/2005/8/layout/list1"/>
    <dgm:cxn modelId="{7F1EA088-867D-4400-ADBD-8F387E1F3587}" srcId="{901EE51F-40DD-4E91-853C-F4D5FD25ABA2}" destId="{1F8056D9-B8B2-4918-BBB1-00610CE521F0}" srcOrd="6" destOrd="0" parTransId="{86BC7FA4-EED4-43CD-B3E8-392D9CF2B6FB}" sibTransId="{BDE7AAD8-2214-473C-95FF-74E679FF3CB2}"/>
    <dgm:cxn modelId="{ED83DD8F-D361-4914-9210-236CC91C7F19}" type="presOf" srcId="{95900A76-15A0-47AD-AA98-0E78E0FAE8B9}" destId="{EB28CA69-6D39-4BA8-A3D3-1B200C7602E3}" srcOrd="0" destOrd="0" presId="urn:microsoft.com/office/officeart/2005/8/layout/list1"/>
    <dgm:cxn modelId="{AC3BF495-1345-4B23-A1CB-D3EA9257A1EF}" type="presOf" srcId="{EAD261F8-689C-47CC-96A9-B4825414C62C}" destId="{4AB87767-AE52-4E5E-8F65-4E557DB02020}" srcOrd="1" destOrd="0" presId="urn:microsoft.com/office/officeart/2005/8/layout/list1"/>
    <dgm:cxn modelId="{40998C98-C708-4F59-8EAD-F95E62308D0D}" type="presOf" srcId="{338A5E43-1252-406D-A6B9-71BB3AAA910B}" destId="{71EEE898-7B5C-4EBF-AA01-0968A2AB2E94}" srcOrd="0" destOrd="0" presId="urn:microsoft.com/office/officeart/2005/8/layout/list1"/>
    <dgm:cxn modelId="{38C1E398-B64E-49C6-8C77-C53347019C69}" type="presOf" srcId="{762C843E-95A1-4678-AA02-E5F6DBF78559}" destId="{1924293C-675E-4805-903E-B34C43EB7AF6}" srcOrd="1" destOrd="0" presId="urn:microsoft.com/office/officeart/2005/8/layout/list1"/>
    <dgm:cxn modelId="{E8F27BA3-A938-441B-88E9-1E3FCB0E361C}" type="presOf" srcId="{EAD261F8-689C-47CC-96A9-B4825414C62C}" destId="{7E5E8973-DCFA-472A-B4F1-B523AC075135}" srcOrd="0" destOrd="0" presId="urn:microsoft.com/office/officeart/2005/8/layout/list1"/>
    <dgm:cxn modelId="{15CCF4AF-BF64-4B80-9804-4A37C216F38C}" srcId="{76FBE861-E7BD-4831-9B4E-F85CBF99A868}" destId="{1C31C8FE-2576-4F59-9CB2-5A5E00ACB551}" srcOrd="0" destOrd="0" parTransId="{5BA82068-4AB8-4133-8847-1C3EDBB0EFBA}" sibTransId="{AD1B0088-E860-42F2-9B5F-4E622FF81C5B}"/>
    <dgm:cxn modelId="{564B4CB6-9870-4889-BF4F-884CA3CEA44B}" type="presOf" srcId="{90F6CB10-BB66-4426-ABE2-BBAF11FFD4E0}" destId="{D4AF0303-425F-4A1E-ADFD-592922F15A96}" srcOrd="0" destOrd="0" presId="urn:microsoft.com/office/officeart/2005/8/layout/list1"/>
    <dgm:cxn modelId="{2E3708B7-AEAA-4B0A-A87F-5961A604B73D}" type="presOf" srcId="{27CDEBE5-90FE-4CE9-A5BD-2FE4F957C363}" destId="{1D803EEF-1A4D-4C0F-A168-038C1B61D505}" srcOrd="1" destOrd="0" presId="urn:microsoft.com/office/officeart/2005/8/layout/list1"/>
    <dgm:cxn modelId="{C4061AB7-2B9A-40F9-A264-6D2A520E1463}" type="presOf" srcId="{762C843E-95A1-4678-AA02-E5F6DBF78559}" destId="{EAA50476-FE33-4E59-97F7-164678AEF53F}" srcOrd="0" destOrd="0" presId="urn:microsoft.com/office/officeart/2005/8/layout/list1"/>
    <dgm:cxn modelId="{A0822EBD-C48F-4F1C-AA94-86677FD4CB18}" type="presOf" srcId="{F55ADC2E-323C-4F4E-9B15-91C956BCC612}" destId="{6B8906DE-1DF2-4174-AD73-431A2FB8684B}" srcOrd="1" destOrd="0" presId="urn:microsoft.com/office/officeart/2005/8/layout/list1"/>
    <dgm:cxn modelId="{57AB06BF-92E1-478E-9986-077AA78348C9}" type="presOf" srcId="{76FBE861-E7BD-4831-9B4E-F85CBF99A868}" destId="{A9D63F8C-8519-455C-BDE7-E7CEAE3B3A04}" srcOrd="1" destOrd="0" presId="urn:microsoft.com/office/officeart/2005/8/layout/list1"/>
    <dgm:cxn modelId="{6DA56CC0-6B1D-4AE3-9C51-AFE1961E4221}" srcId="{EAD261F8-689C-47CC-96A9-B4825414C62C}" destId="{72A97796-34D6-4415-A6C1-E14F80304B4E}" srcOrd="0" destOrd="0" parTransId="{ED7BC04D-5356-4EF2-A8DD-443D83FE7CCB}" sibTransId="{BEA6F62F-1599-4E5C-8FA0-3ADBEB65AB52}"/>
    <dgm:cxn modelId="{867C28C4-8034-416E-BBDC-F0865B2D62B7}" srcId="{762C843E-95A1-4678-AA02-E5F6DBF78559}" destId="{90F6CB10-BB66-4426-ABE2-BBAF11FFD4E0}" srcOrd="0" destOrd="0" parTransId="{0D788CE0-A6CB-4186-98DD-2C26DD28F105}" sibTransId="{2E075E57-07D4-45A8-98B1-FF9D57472404}"/>
    <dgm:cxn modelId="{257F31C6-08CA-4F0A-9331-EC3CF0D4AE14}" srcId="{901EE51F-40DD-4E91-853C-F4D5FD25ABA2}" destId="{27CDEBE5-90FE-4CE9-A5BD-2FE4F957C363}" srcOrd="5" destOrd="0" parTransId="{ED9A23ED-2B46-4C98-8C07-07EC544B9C78}" sibTransId="{E5518C15-91E0-4555-BEF5-5CCB70D7726B}"/>
    <dgm:cxn modelId="{4B6D42CC-79C4-4354-BB00-30C00F6E4829}" type="presOf" srcId="{1C31C8FE-2576-4F59-9CB2-5A5E00ACB551}" destId="{9A7EF9EE-EC7B-4966-9726-C53410201073}" srcOrd="0" destOrd="0" presId="urn:microsoft.com/office/officeart/2005/8/layout/list1"/>
    <dgm:cxn modelId="{F96CDFD6-ACAB-4AEB-8A61-124E9197AFF8}" srcId="{1F8056D9-B8B2-4918-BBB1-00610CE521F0}" destId="{338A5E43-1252-406D-A6B9-71BB3AAA910B}" srcOrd="0" destOrd="0" parTransId="{7F8F06C8-29DB-42BC-B52F-FF671A570839}" sibTransId="{6359F038-2F34-4A33-81F4-C63D30C8AE39}"/>
    <dgm:cxn modelId="{546000E0-A597-4A7E-86B7-8D73C06CEE81}" type="presOf" srcId="{76FBE861-E7BD-4831-9B4E-F85CBF99A868}" destId="{0EB62EAE-3981-4F25-A8B8-73C1BE48F116}" srcOrd="0" destOrd="0" presId="urn:microsoft.com/office/officeart/2005/8/layout/list1"/>
    <dgm:cxn modelId="{809A5DE0-69AA-4521-A596-4C5065D66CF7}" type="presOf" srcId="{1F8056D9-B8B2-4918-BBB1-00610CE521F0}" destId="{14ABA2A5-6D16-4FBA-B0AF-AB7A1D61723E}" srcOrd="1" destOrd="0" presId="urn:microsoft.com/office/officeart/2005/8/layout/list1"/>
    <dgm:cxn modelId="{6D9484E4-E325-4030-BE29-B06F41EB83DA}" srcId="{B22E2D20-42C7-44E1-852B-10126F667897}" destId="{4F8A48E5-D024-4C22-9781-4141D85831B5}" srcOrd="0" destOrd="0" parTransId="{42164A00-3CE3-4B39-A8EC-AED58BD17A77}" sibTransId="{4DD63FF4-A465-424C-970E-A4646B79F7E5}"/>
    <dgm:cxn modelId="{94F93CF2-C350-45CA-BDF6-2CBE6418FA97}" type="presOf" srcId="{96026A29-0135-4238-89A1-9F9E002459B4}" destId="{A353712D-4B4D-4C3D-8D91-3EC23F7B4D85}" srcOrd="0" destOrd="0" presId="urn:microsoft.com/office/officeart/2005/8/layout/list1"/>
    <dgm:cxn modelId="{4F1EF6F5-77CC-4B11-9C5E-D3D3C7AE4606}" srcId="{901EE51F-40DD-4E91-853C-F4D5FD25ABA2}" destId="{F55ADC2E-323C-4F4E-9B15-91C956BCC612}" srcOrd="0" destOrd="0" parTransId="{AF47FA47-81C5-4BA4-AE9D-6DE7763CA013}" sibTransId="{55E2185D-AE48-4FFB-BEC2-122CA5C3937A}"/>
    <dgm:cxn modelId="{1353EDF6-1A88-4A54-9F4A-2932C1DB6110}" type="presOf" srcId="{1F8056D9-B8B2-4918-BBB1-00610CE521F0}" destId="{5C6273FF-C861-4A60-9122-E08DD4C2C12B}" srcOrd="0" destOrd="0" presId="urn:microsoft.com/office/officeart/2005/8/layout/list1"/>
    <dgm:cxn modelId="{2E0982F7-1F7B-4C99-8EBC-8025711A9B8A}" type="presOf" srcId="{4F8A48E5-D024-4C22-9781-4141D85831B5}" destId="{972638DA-C7F9-40BD-85F2-E72130E0E045}" srcOrd="0" destOrd="0" presId="urn:microsoft.com/office/officeart/2005/8/layout/list1"/>
    <dgm:cxn modelId="{9C32D8A1-A7AA-48A8-A854-10CB47D7025C}" type="presParOf" srcId="{CD628FFE-69CE-4EDA-AB2E-982C06E7E4A4}" destId="{3542088E-BD11-444F-993B-F851183B0DD8}" srcOrd="0" destOrd="0" presId="urn:microsoft.com/office/officeart/2005/8/layout/list1"/>
    <dgm:cxn modelId="{05D4952A-FC9A-4B39-B3AC-6AE747EEA8F3}" type="presParOf" srcId="{3542088E-BD11-444F-993B-F851183B0DD8}" destId="{10C0A1AC-0EA7-47CE-B728-7D2892BE0A9D}" srcOrd="0" destOrd="0" presId="urn:microsoft.com/office/officeart/2005/8/layout/list1"/>
    <dgm:cxn modelId="{58E7F2F3-6859-48FB-8C7C-295480EA1FBB}" type="presParOf" srcId="{3542088E-BD11-444F-993B-F851183B0DD8}" destId="{6B8906DE-1DF2-4174-AD73-431A2FB8684B}" srcOrd="1" destOrd="0" presId="urn:microsoft.com/office/officeart/2005/8/layout/list1"/>
    <dgm:cxn modelId="{8A21FC15-835A-4831-A3AC-32A715AD6063}" type="presParOf" srcId="{CD628FFE-69CE-4EDA-AB2E-982C06E7E4A4}" destId="{774A94F1-61FE-42CA-86B7-FC51AB61F4F1}" srcOrd="1" destOrd="0" presId="urn:microsoft.com/office/officeart/2005/8/layout/list1"/>
    <dgm:cxn modelId="{AE4BFDF3-B8D6-4219-84F7-05D6CC470D04}" type="presParOf" srcId="{CD628FFE-69CE-4EDA-AB2E-982C06E7E4A4}" destId="{EB28CA69-6D39-4BA8-A3D3-1B200C7602E3}" srcOrd="2" destOrd="0" presId="urn:microsoft.com/office/officeart/2005/8/layout/list1"/>
    <dgm:cxn modelId="{32370B2A-FB08-4CE6-920F-6E75AFE40E18}" type="presParOf" srcId="{CD628FFE-69CE-4EDA-AB2E-982C06E7E4A4}" destId="{238FBDE0-AB16-43F4-918F-49D094EB3C8C}" srcOrd="3" destOrd="0" presId="urn:microsoft.com/office/officeart/2005/8/layout/list1"/>
    <dgm:cxn modelId="{828C0A14-C2AB-4CE3-9A5F-AF5EA87B461D}" type="presParOf" srcId="{CD628FFE-69CE-4EDA-AB2E-982C06E7E4A4}" destId="{2F445D30-C7A6-4439-B817-44C35F30CD79}" srcOrd="4" destOrd="0" presId="urn:microsoft.com/office/officeart/2005/8/layout/list1"/>
    <dgm:cxn modelId="{A1220132-3F1C-4F72-B168-BA4E03BBC063}" type="presParOf" srcId="{2F445D30-C7A6-4439-B817-44C35F30CD79}" destId="{7E5E8973-DCFA-472A-B4F1-B523AC075135}" srcOrd="0" destOrd="0" presId="urn:microsoft.com/office/officeart/2005/8/layout/list1"/>
    <dgm:cxn modelId="{CFAF8524-07F9-4058-AF7B-0C040BCE0170}" type="presParOf" srcId="{2F445D30-C7A6-4439-B817-44C35F30CD79}" destId="{4AB87767-AE52-4E5E-8F65-4E557DB02020}" srcOrd="1" destOrd="0" presId="urn:microsoft.com/office/officeart/2005/8/layout/list1"/>
    <dgm:cxn modelId="{809C2DBF-12F7-42E0-86E5-61EBDBE4EE49}" type="presParOf" srcId="{CD628FFE-69CE-4EDA-AB2E-982C06E7E4A4}" destId="{75F73B29-339C-41C0-B7CD-F0506E090F6A}" srcOrd="5" destOrd="0" presId="urn:microsoft.com/office/officeart/2005/8/layout/list1"/>
    <dgm:cxn modelId="{58522A74-F710-45B7-A2C3-90D5CD943201}" type="presParOf" srcId="{CD628FFE-69CE-4EDA-AB2E-982C06E7E4A4}" destId="{D62DEDB2-C5DA-4143-8230-03E6244F92DB}" srcOrd="6" destOrd="0" presId="urn:microsoft.com/office/officeart/2005/8/layout/list1"/>
    <dgm:cxn modelId="{9110B1EB-170B-4DAD-BD5F-720FC80B0206}" type="presParOf" srcId="{CD628FFE-69CE-4EDA-AB2E-982C06E7E4A4}" destId="{6AC0519B-C2B5-430A-961B-5B460E04D6DE}" srcOrd="7" destOrd="0" presId="urn:microsoft.com/office/officeart/2005/8/layout/list1"/>
    <dgm:cxn modelId="{3C6CF24E-D620-4FF7-8D0E-8058140C72F5}" type="presParOf" srcId="{CD628FFE-69CE-4EDA-AB2E-982C06E7E4A4}" destId="{F7778367-0D15-412B-8EC1-9ABB237B1D88}" srcOrd="8" destOrd="0" presId="urn:microsoft.com/office/officeart/2005/8/layout/list1"/>
    <dgm:cxn modelId="{709A74CB-128A-4CCC-8DF7-738D1AF6B437}" type="presParOf" srcId="{F7778367-0D15-412B-8EC1-9ABB237B1D88}" destId="{0EB62EAE-3981-4F25-A8B8-73C1BE48F116}" srcOrd="0" destOrd="0" presId="urn:microsoft.com/office/officeart/2005/8/layout/list1"/>
    <dgm:cxn modelId="{D46C709E-88AC-4790-8474-34028A3CB69A}" type="presParOf" srcId="{F7778367-0D15-412B-8EC1-9ABB237B1D88}" destId="{A9D63F8C-8519-455C-BDE7-E7CEAE3B3A04}" srcOrd="1" destOrd="0" presId="urn:microsoft.com/office/officeart/2005/8/layout/list1"/>
    <dgm:cxn modelId="{0CBF240D-480D-4091-97EC-B6DEA8B836A1}" type="presParOf" srcId="{CD628FFE-69CE-4EDA-AB2E-982C06E7E4A4}" destId="{8C33C4C2-73D3-47D1-A257-1457A5B947D5}" srcOrd="9" destOrd="0" presId="urn:microsoft.com/office/officeart/2005/8/layout/list1"/>
    <dgm:cxn modelId="{86C4108E-71CF-4B46-88A2-B104A7BF653E}" type="presParOf" srcId="{CD628FFE-69CE-4EDA-AB2E-982C06E7E4A4}" destId="{9A7EF9EE-EC7B-4966-9726-C53410201073}" srcOrd="10" destOrd="0" presId="urn:microsoft.com/office/officeart/2005/8/layout/list1"/>
    <dgm:cxn modelId="{23E4CC85-3ACF-48B7-AA4E-5490E2FAA456}" type="presParOf" srcId="{CD628FFE-69CE-4EDA-AB2E-982C06E7E4A4}" destId="{F071A021-C312-4442-ACE1-86F3EEA76F91}" srcOrd="11" destOrd="0" presId="urn:microsoft.com/office/officeart/2005/8/layout/list1"/>
    <dgm:cxn modelId="{44462095-B97C-4E5F-B625-41790330C25D}" type="presParOf" srcId="{CD628FFE-69CE-4EDA-AB2E-982C06E7E4A4}" destId="{9CFF3BEC-815C-4936-BB1E-1052F2928C92}" srcOrd="12" destOrd="0" presId="urn:microsoft.com/office/officeart/2005/8/layout/list1"/>
    <dgm:cxn modelId="{2540EB73-A380-4ECE-B2EE-E9A3AD996066}" type="presParOf" srcId="{9CFF3BEC-815C-4936-BB1E-1052F2928C92}" destId="{1CF5BE05-0C19-45B1-86D3-1B683A3DB444}" srcOrd="0" destOrd="0" presId="urn:microsoft.com/office/officeart/2005/8/layout/list1"/>
    <dgm:cxn modelId="{120BBC5E-8551-420C-B059-47B28D81EAC4}" type="presParOf" srcId="{9CFF3BEC-815C-4936-BB1E-1052F2928C92}" destId="{E8F69C1B-1570-4D8F-9310-EC3EE922BB2A}" srcOrd="1" destOrd="0" presId="urn:microsoft.com/office/officeart/2005/8/layout/list1"/>
    <dgm:cxn modelId="{71C3FEF8-76DD-46AA-A34C-4DEF5F2B9304}" type="presParOf" srcId="{CD628FFE-69CE-4EDA-AB2E-982C06E7E4A4}" destId="{857D7480-8665-4A49-9CAD-0FCF1380990A}" srcOrd="13" destOrd="0" presId="urn:microsoft.com/office/officeart/2005/8/layout/list1"/>
    <dgm:cxn modelId="{8995F211-15B3-4A08-8EA3-B39119952E7C}" type="presParOf" srcId="{CD628FFE-69CE-4EDA-AB2E-982C06E7E4A4}" destId="{B5C521B5-C0B4-4DC8-B546-98BE397EA347}" srcOrd="14" destOrd="0" presId="urn:microsoft.com/office/officeart/2005/8/layout/list1"/>
    <dgm:cxn modelId="{E4A218E4-0B02-4ED5-8046-9DE642169D6E}" type="presParOf" srcId="{CD628FFE-69CE-4EDA-AB2E-982C06E7E4A4}" destId="{B3F7FDAC-22A4-4E9C-A175-DDF6BEF12C18}" srcOrd="15" destOrd="0" presId="urn:microsoft.com/office/officeart/2005/8/layout/list1"/>
    <dgm:cxn modelId="{A384DAB3-FAAB-4E45-A892-1C5B8BA3CC0A}" type="presParOf" srcId="{CD628FFE-69CE-4EDA-AB2E-982C06E7E4A4}" destId="{8E654756-E4E9-41B6-9D72-B7794CBB7B48}" srcOrd="16" destOrd="0" presId="urn:microsoft.com/office/officeart/2005/8/layout/list1"/>
    <dgm:cxn modelId="{169E1D1C-738A-4A26-B6AD-1AAF9F2EDF47}" type="presParOf" srcId="{8E654756-E4E9-41B6-9D72-B7794CBB7B48}" destId="{4ED00082-A2BC-43A7-9D7B-2BD3738628F6}" srcOrd="0" destOrd="0" presId="urn:microsoft.com/office/officeart/2005/8/layout/list1"/>
    <dgm:cxn modelId="{2DFFED40-029D-4D2A-A7FC-B16932F0C438}" type="presParOf" srcId="{8E654756-E4E9-41B6-9D72-B7794CBB7B48}" destId="{D6445AB1-34F2-4940-8173-9415EB57309C}" srcOrd="1" destOrd="0" presId="urn:microsoft.com/office/officeart/2005/8/layout/list1"/>
    <dgm:cxn modelId="{98A0CE74-7D66-469B-9F4F-CAA3E6E1812A}" type="presParOf" srcId="{CD628FFE-69CE-4EDA-AB2E-982C06E7E4A4}" destId="{272AD0B6-4554-4721-84D2-892F0F7DC08B}" srcOrd="17" destOrd="0" presId="urn:microsoft.com/office/officeart/2005/8/layout/list1"/>
    <dgm:cxn modelId="{DC6ED75D-CFEF-4E18-843F-8B6DF2344DD9}" type="presParOf" srcId="{CD628FFE-69CE-4EDA-AB2E-982C06E7E4A4}" destId="{972638DA-C7F9-40BD-85F2-E72130E0E045}" srcOrd="18" destOrd="0" presId="urn:microsoft.com/office/officeart/2005/8/layout/list1"/>
    <dgm:cxn modelId="{BF8BB25B-18D1-4702-984B-74EC88447F42}" type="presParOf" srcId="{CD628FFE-69CE-4EDA-AB2E-982C06E7E4A4}" destId="{156FEAD7-DE23-4F0A-B769-CFEBA336CC48}" srcOrd="19" destOrd="0" presId="urn:microsoft.com/office/officeart/2005/8/layout/list1"/>
    <dgm:cxn modelId="{49D314B1-52C9-4DD8-A747-2C9DBD8BD1D5}" type="presParOf" srcId="{CD628FFE-69CE-4EDA-AB2E-982C06E7E4A4}" destId="{3B27BC9B-05A0-4D79-8958-08698913DAFF}" srcOrd="20" destOrd="0" presId="urn:microsoft.com/office/officeart/2005/8/layout/list1"/>
    <dgm:cxn modelId="{DDF143B7-8B2F-433F-B270-4632524FD3F7}" type="presParOf" srcId="{3B27BC9B-05A0-4D79-8958-08698913DAFF}" destId="{0DAFA0C5-2403-4FEA-97C9-80B908428C31}" srcOrd="0" destOrd="0" presId="urn:microsoft.com/office/officeart/2005/8/layout/list1"/>
    <dgm:cxn modelId="{A61C8790-E1FB-445C-B8AB-8B519DAFF143}" type="presParOf" srcId="{3B27BC9B-05A0-4D79-8958-08698913DAFF}" destId="{1D803EEF-1A4D-4C0F-A168-038C1B61D505}" srcOrd="1" destOrd="0" presId="urn:microsoft.com/office/officeart/2005/8/layout/list1"/>
    <dgm:cxn modelId="{117E6971-D1A7-4D6E-8003-F5398EECDD16}" type="presParOf" srcId="{CD628FFE-69CE-4EDA-AB2E-982C06E7E4A4}" destId="{8272785B-E2B6-4261-B846-FDF2B156C046}" srcOrd="21" destOrd="0" presId="urn:microsoft.com/office/officeart/2005/8/layout/list1"/>
    <dgm:cxn modelId="{A50CB8F0-0E85-4C76-AFC8-B1829D6EE91F}" type="presParOf" srcId="{CD628FFE-69CE-4EDA-AB2E-982C06E7E4A4}" destId="{A353712D-4B4D-4C3D-8D91-3EC23F7B4D85}" srcOrd="22" destOrd="0" presId="urn:microsoft.com/office/officeart/2005/8/layout/list1"/>
    <dgm:cxn modelId="{F66C967C-F737-4BB6-BAED-32009135B54E}" type="presParOf" srcId="{CD628FFE-69CE-4EDA-AB2E-982C06E7E4A4}" destId="{38486B36-7BE5-4D22-AC86-61BB27631CD5}" srcOrd="23" destOrd="0" presId="urn:microsoft.com/office/officeart/2005/8/layout/list1"/>
    <dgm:cxn modelId="{F4C62B42-B7DC-448D-B88F-51B7DB7BC173}" type="presParOf" srcId="{CD628FFE-69CE-4EDA-AB2E-982C06E7E4A4}" destId="{B08D065B-A5DC-437F-B7D0-562A1782FC7A}" srcOrd="24" destOrd="0" presId="urn:microsoft.com/office/officeart/2005/8/layout/list1"/>
    <dgm:cxn modelId="{F319E555-1D9A-43A7-AB7B-6DE305C6DB88}" type="presParOf" srcId="{B08D065B-A5DC-437F-B7D0-562A1782FC7A}" destId="{5C6273FF-C861-4A60-9122-E08DD4C2C12B}" srcOrd="0" destOrd="0" presId="urn:microsoft.com/office/officeart/2005/8/layout/list1"/>
    <dgm:cxn modelId="{C7D76748-7D79-4D03-B88B-4A7D32570AB0}" type="presParOf" srcId="{B08D065B-A5DC-437F-B7D0-562A1782FC7A}" destId="{14ABA2A5-6D16-4FBA-B0AF-AB7A1D61723E}" srcOrd="1" destOrd="0" presId="urn:microsoft.com/office/officeart/2005/8/layout/list1"/>
    <dgm:cxn modelId="{4899DB64-C777-4242-9B81-3741C3A29A3E}" type="presParOf" srcId="{CD628FFE-69CE-4EDA-AB2E-982C06E7E4A4}" destId="{4CE009E7-D8DC-4E35-B296-F56F47AD8F5E}" srcOrd="25" destOrd="0" presId="urn:microsoft.com/office/officeart/2005/8/layout/list1"/>
    <dgm:cxn modelId="{25A7219A-04EC-4F06-B2F3-9FA370EB1AC1}" type="presParOf" srcId="{CD628FFE-69CE-4EDA-AB2E-982C06E7E4A4}" destId="{71EEE898-7B5C-4EBF-AA01-0968A2AB2E94}" srcOrd="26" destOrd="0" presId="urn:microsoft.com/office/officeart/2005/8/layout/list1"/>
    <dgm:cxn modelId="{EC026EB9-8120-4193-8CBC-63C621F329F1}" type="presParOf" srcId="{CD628FFE-69CE-4EDA-AB2E-982C06E7E4A4}" destId="{BA2A0704-BF7F-4F7F-B306-FDBEB269808B}" srcOrd="27" destOrd="0" presId="urn:microsoft.com/office/officeart/2005/8/layout/list1"/>
    <dgm:cxn modelId="{AC3BA2B5-7D2C-4DF7-8312-66F7CF013FCF}" type="presParOf" srcId="{CD628FFE-69CE-4EDA-AB2E-982C06E7E4A4}" destId="{E4BE27CD-0A45-460D-AA5D-9C4152C2FE2C}" srcOrd="28" destOrd="0" presId="urn:microsoft.com/office/officeart/2005/8/layout/list1"/>
    <dgm:cxn modelId="{78D4E278-69FF-4157-90A0-F2ACE5AFFC44}" type="presParOf" srcId="{E4BE27CD-0A45-460D-AA5D-9C4152C2FE2C}" destId="{EAA50476-FE33-4E59-97F7-164678AEF53F}" srcOrd="0" destOrd="0" presId="urn:microsoft.com/office/officeart/2005/8/layout/list1"/>
    <dgm:cxn modelId="{126D4286-B731-4DB2-9FB1-AA5EC4C294FA}" type="presParOf" srcId="{E4BE27CD-0A45-460D-AA5D-9C4152C2FE2C}" destId="{1924293C-675E-4805-903E-B34C43EB7AF6}" srcOrd="1" destOrd="0" presId="urn:microsoft.com/office/officeart/2005/8/layout/list1"/>
    <dgm:cxn modelId="{6854279D-D9A2-49FA-BCD9-68F5E3247668}" type="presParOf" srcId="{CD628FFE-69CE-4EDA-AB2E-982C06E7E4A4}" destId="{8F764A9F-83BF-4806-93BF-FC7A7AE0183C}" srcOrd="29" destOrd="0" presId="urn:microsoft.com/office/officeart/2005/8/layout/list1"/>
    <dgm:cxn modelId="{3192CAC6-4B52-40F4-A415-4F7CA234B259}" type="presParOf" srcId="{CD628FFE-69CE-4EDA-AB2E-982C06E7E4A4}" destId="{D4AF0303-425F-4A1E-ADFD-592922F15A96}"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F7D855-F835-4D21-9860-C29B8CC37B5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80D60CA-DBEC-4B4F-A804-993CF75AFB82}">
      <dgm:prSet/>
      <dgm:spPr/>
      <dgm:t>
        <a:bodyPr/>
        <a:lstStyle/>
        <a:p>
          <a:r>
            <a:rPr lang="en-US" b="1" dirty="0"/>
            <a:t>ReactJS– </a:t>
          </a:r>
          <a:endParaRPr lang="en-US" dirty="0"/>
        </a:p>
      </dgm:t>
    </dgm:pt>
    <dgm:pt modelId="{C225F775-4469-44B9-8AE7-F44261527737}" type="parTrans" cxnId="{183B6387-EB3A-4B91-9488-8F456FE226A4}">
      <dgm:prSet/>
      <dgm:spPr/>
      <dgm:t>
        <a:bodyPr/>
        <a:lstStyle/>
        <a:p>
          <a:endParaRPr lang="en-US"/>
        </a:p>
      </dgm:t>
    </dgm:pt>
    <dgm:pt modelId="{534CD30A-A19D-47B5-8C19-6E061E025A42}" type="sibTrans" cxnId="{183B6387-EB3A-4B91-9488-8F456FE226A4}">
      <dgm:prSet/>
      <dgm:spPr/>
      <dgm:t>
        <a:bodyPr/>
        <a:lstStyle/>
        <a:p>
          <a:endParaRPr lang="en-US"/>
        </a:p>
      </dgm:t>
    </dgm:pt>
    <dgm:pt modelId="{D434CB42-CE38-4D9A-A9A0-1E5F3075866C}">
      <dgm:prSet/>
      <dgm:spPr/>
      <dgm:t>
        <a:bodyPr/>
        <a:lstStyle/>
        <a:p>
          <a:r>
            <a:rPr lang="en-US" b="0" i="0" dirty="0"/>
            <a:t>React is a free and open-source front-end JavaScript library for building user interfaces based on UI components. It is maintained by Meta and a community of individual developers and companies.</a:t>
          </a:r>
          <a:endParaRPr lang="en-US" dirty="0"/>
        </a:p>
      </dgm:t>
    </dgm:pt>
    <dgm:pt modelId="{14B0B1A0-B130-45EE-9414-E63D922C1056}" type="parTrans" cxnId="{89438A9F-77AA-47AE-943C-5DE46BD702D5}">
      <dgm:prSet/>
      <dgm:spPr/>
      <dgm:t>
        <a:bodyPr/>
        <a:lstStyle/>
        <a:p>
          <a:endParaRPr lang="en-US"/>
        </a:p>
      </dgm:t>
    </dgm:pt>
    <dgm:pt modelId="{34248A56-1C2B-46D1-A795-F10AC73AAE88}" type="sibTrans" cxnId="{89438A9F-77AA-47AE-943C-5DE46BD702D5}">
      <dgm:prSet/>
      <dgm:spPr/>
      <dgm:t>
        <a:bodyPr/>
        <a:lstStyle/>
        <a:p>
          <a:endParaRPr lang="en-US"/>
        </a:p>
      </dgm:t>
    </dgm:pt>
    <dgm:pt modelId="{A57D7D33-E559-4BB0-8412-E6C5F437A641}">
      <dgm:prSet/>
      <dgm:spPr/>
      <dgm:t>
        <a:bodyPr/>
        <a:lstStyle/>
        <a:p>
          <a:r>
            <a:rPr lang="en-US" b="1" dirty="0"/>
            <a:t>CSS-</a:t>
          </a:r>
          <a:endParaRPr lang="en-US" dirty="0"/>
        </a:p>
      </dgm:t>
    </dgm:pt>
    <dgm:pt modelId="{027D09A9-870D-4724-99EA-3599C7ADEFF0}" type="parTrans" cxnId="{E6AC5134-C829-4DCD-965C-08A8B1481515}">
      <dgm:prSet/>
      <dgm:spPr/>
      <dgm:t>
        <a:bodyPr/>
        <a:lstStyle/>
        <a:p>
          <a:endParaRPr lang="en-US"/>
        </a:p>
      </dgm:t>
    </dgm:pt>
    <dgm:pt modelId="{776C21C4-8A7A-4793-95B9-7A646B2AC18E}" type="sibTrans" cxnId="{E6AC5134-C829-4DCD-965C-08A8B1481515}">
      <dgm:prSet/>
      <dgm:spPr/>
      <dgm:t>
        <a:bodyPr/>
        <a:lstStyle/>
        <a:p>
          <a:endParaRPr lang="en-US"/>
        </a:p>
      </dgm:t>
    </dgm:pt>
    <dgm:pt modelId="{669F7605-F3CB-47FF-ADE6-4984D37913F5}">
      <dgm:prSet/>
      <dgm:spPr/>
      <dgm:t>
        <a:bodyPr/>
        <a:lstStyle/>
        <a:p>
          <a:r>
            <a:rPr lang="en-US" b="0" i="0" dirty="0"/>
            <a:t>Cascading Style Sheets is a style sheet language used for describing the presentation of a document written in a markup language such as HTML. CSS is a cornerstone technology of the World Wide Web, alongside HTML and JavaScript.</a:t>
          </a:r>
          <a:endParaRPr lang="en-US" dirty="0"/>
        </a:p>
      </dgm:t>
    </dgm:pt>
    <dgm:pt modelId="{9B402884-135A-4B60-BAE5-43F64E9A1844}" type="parTrans" cxnId="{0A05F9D4-6A13-479B-91DD-77E7A4F7F019}">
      <dgm:prSet/>
      <dgm:spPr/>
      <dgm:t>
        <a:bodyPr/>
        <a:lstStyle/>
        <a:p>
          <a:endParaRPr lang="en-US"/>
        </a:p>
      </dgm:t>
    </dgm:pt>
    <dgm:pt modelId="{B7B492E8-BE6E-431D-862C-021B56BCCDFF}" type="sibTrans" cxnId="{0A05F9D4-6A13-479B-91DD-77E7A4F7F019}">
      <dgm:prSet/>
      <dgm:spPr/>
      <dgm:t>
        <a:bodyPr/>
        <a:lstStyle/>
        <a:p>
          <a:endParaRPr lang="en-US"/>
        </a:p>
      </dgm:t>
    </dgm:pt>
    <dgm:pt modelId="{44DE6865-CFCC-4E7F-921E-28E012BFC0F6}">
      <dgm:prSet/>
      <dgm:spPr/>
      <dgm:t>
        <a:bodyPr/>
        <a:lstStyle/>
        <a:p>
          <a:r>
            <a:rPr lang="en-US" b="1" dirty="0"/>
            <a:t>Firebase-</a:t>
          </a:r>
          <a:endParaRPr lang="en-US" dirty="0"/>
        </a:p>
      </dgm:t>
    </dgm:pt>
    <dgm:pt modelId="{489AE2D9-01E6-4116-BEA1-F713464DDE94}" type="parTrans" cxnId="{5503AE5B-5694-41C6-9077-2BBEB27D8459}">
      <dgm:prSet/>
      <dgm:spPr/>
      <dgm:t>
        <a:bodyPr/>
        <a:lstStyle/>
        <a:p>
          <a:endParaRPr lang="en-US"/>
        </a:p>
      </dgm:t>
    </dgm:pt>
    <dgm:pt modelId="{176FB66C-BCF6-4997-974C-A76656CAB141}" type="sibTrans" cxnId="{5503AE5B-5694-41C6-9077-2BBEB27D8459}">
      <dgm:prSet/>
      <dgm:spPr/>
      <dgm:t>
        <a:bodyPr/>
        <a:lstStyle/>
        <a:p>
          <a:endParaRPr lang="en-US"/>
        </a:p>
      </dgm:t>
    </dgm:pt>
    <dgm:pt modelId="{893E8E32-330E-4D56-8E21-D6788454EDDF}">
      <dgm:prSet/>
      <dgm:spPr/>
      <dgm:t>
        <a:bodyPr/>
        <a:lstStyle/>
        <a:p>
          <a:r>
            <a:rPr lang="en-US" b="0" i="0" dirty="0"/>
            <a:t>Firebase is a platform developed by Google for creating mobile and web applications. It was originally an independent company founded in 2011. In 2014, Google acquired the platform and it is now their flagship offering for app development.</a:t>
          </a:r>
          <a:endParaRPr lang="en-US" dirty="0"/>
        </a:p>
      </dgm:t>
    </dgm:pt>
    <dgm:pt modelId="{9137E74E-A1AC-4700-B83F-B8AC43AC31E0}" type="parTrans" cxnId="{00283F5E-4AFB-4D8C-8E9E-2F4D307F00B2}">
      <dgm:prSet/>
      <dgm:spPr/>
      <dgm:t>
        <a:bodyPr/>
        <a:lstStyle/>
        <a:p>
          <a:endParaRPr lang="en-US"/>
        </a:p>
      </dgm:t>
    </dgm:pt>
    <dgm:pt modelId="{C7ADBFE6-6A8D-4250-8F85-494E1AA2A71C}" type="sibTrans" cxnId="{00283F5E-4AFB-4D8C-8E9E-2F4D307F00B2}">
      <dgm:prSet/>
      <dgm:spPr/>
      <dgm:t>
        <a:bodyPr/>
        <a:lstStyle/>
        <a:p>
          <a:endParaRPr lang="en-US"/>
        </a:p>
      </dgm:t>
    </dgm:pt>
    <dgm:pt modelId="{5292B903-ADFF-43B0-A016-CB7C0766A572}" type="pres">
      <dgm:prSet presAssocID="{BEF7D855-F835-4D21-9860-C29B8CC37B59}" presName="linear" presStyleCnt="0">
        <dgm:presLayoutVars>
          <dgm:animLvl val="lvl"/>
          <dgm:resizeHandles val="exact"/>
        </dgm:presLayoutVars>
      </dgm:prSet>
      <dgm:spPr/>
    </dgm:pt>
    <dgm:pt modelId="{D20C99E5-F776-4BF6-947A-78128BD9C728}" type="pres">
      <dgm:prSet presAssocID="{280D60CA-DBEC-4B4F-A804-993CF75AFB82}" presName="parentText" presStyleLbl="node1" presStyleIdx="0" presStyleCnt="3">
        <dgm:presLayoutVars>
          <dgm:chMax val="0"/>
          <dgm:bulletEnabled val="1"/>
        </dgm:presLayoutVars>
      </dgm:prSet>
      <dgm:spPr/>
    </dgm:pt>
    <dgm:pt modelId="{B4C04A4B-F93E-4262-93C8-60796296F3C8}" type="pres">
      <dgm:prSet presAssocID="{280D60CA-DBEC-4B4F-A804-993CF75AFB82}" presName="childText" presStyleLbl="revTx" presStyleIdx="0" presStyleCnt="3">
        <dgm:presLayoutVars>
          <dgm:bulletEnabled val="1"/>
        </dgm:presLayoutVars>
      </dgm:prSet>
      <dgm:spPr/>
    </dgm:pt>
    <dgm:pt modelId="{360FE8FF-2392-4900-B0FE-787ED2B90A1A}" type="pres">
      <dgm:prSet presAssocID="{A57D7D33-E559-4BB0-8412-E6C5F437A641}" presName="parentText" presStyleLbl="node1" presStyleIdx="1" presStyleCnt="3">
        <dgm:presLayoutVars>
          <dgm:chMax val="0"/>
          <dgm:bulletEnabled val="1"/>
        </dgm:presLayoutVars>
      </dgm:prSet>
      <dgm:spPr/>
    </dgm:pt>
    <dgm:pt modelId="{A6315BAB-CEAD-4EAF-9656-74A19E6E4BA0}" type="pres">
      <dgm:prSet presAssocID="{A57D7D33-E559-4BB0-8412-E6C5F437A641}" presName="childText" presStyleLbl="revTx" presStyleIdx="1" presStyleCnt="3">
        <dgm:presLayoutVars>
          <dgm:bulletEnabled val="1"/>
        </dgm:presLayoutVars>
      </dgm:prSet>
      <dgm:spPr/>
    </dgm:pt>
    <dgm:pt modelId="{2B390505-7091-458F-81BC-D97B58C0409B}" type="pres">
      <dgm:prSet presAssocID="{44DE6865-CFCC-4E7F-921E-28E012BFC0F6}" presName="parentText" presStyleLbl="node1" presStyleIdx="2" presStyleCnt="3">
        <dgm:presLayoutVars>
          <dgm:chMax val="0"/>
          <dgm:bulletEnabled val="1"/>
        </dgm:presLayoutVars>
      </dgm:prSet>
      <dgm:spPr/>
    </dgm:pt>
    <dgm:pt modelId="{A30CC30D-52B5-4F5B-B87E-1307D32770E8}" type="pres">
      <dgm:prSet presAssocID="{44DE6865-CFCC-4E7F-921E-28E012BFC0F6}" presName="childText" presStyleLbl="revTx" presStyleIdx="2" presStyleCnt="3">
        <dgm:presLayoutVars>
          <dgm:bulletEnabled val="1"/>
        </dgm:presLayoutVars>
      </dgm:prSet>
      <dgm:spPr/>
    </dgm:pt>
  </dgm:ptLst>
  <dgm:cxnLst>
    <dgm:cxn modelId="{EC8B890D-28ED-4E48-9B88-47508EDD5A51}" type="presOf" srcId="{669F7605-F3CB-47FF-ADE6-4984D37913F5}" destId="{A6315BAB-CEAD-4EAF-9656-74A19E6E4BA0}" srcOrd="0" destOrd="0" presId="urn:microsoft.com/office/officeart/2005/8/layout/vList2"/>
    <dgm:cxn modelId="{11504D18-F536-4FD1-837E-37E6537F44D4}" type="presOf" srcId="{893E8E32-330E-4D56-8E21-D6788454EDDF}" destId="{A30CC30D-52B5-4F5B-B87E-1307D32770E8}" srcOrd="0" destOrd="0" presId="urn:microsoft.com/office/officeart/2005/8/layout/vList2"/>
    <dgm:cxn modelId="{E6AC5134-C829-4DCD-965C-08A8B1481515}" srcId="{BEF7D855-F835-4D21-9860-C29B8CC37B59}" destId="{A57D7D33-E559-4BB0-8412-E6C5F437A641}" srcOrd="1" destOrd="0" parTransId="{027D09A9-870D-4724-99EA-3599C7ADEFF0}" sibTransId="{776C21C4-8A7A-4793-95B9-7A646B2AC18E}"/>
    <dgm:cxn modelId="{C67B565B-713E-4830-908F-EB1FDCEB82BE}" type="presOf" srcId="{BEF7D855-F835-4D21-9860-C29B8CC37B59}" destId="{5292B903-ADFF-43B0-A016-CB7C0766A572}" srcOrd="0" destOrd="0" presId="urn:microsoft.com/office/officeart/2005/8/layout/vList2"/>
    <dgm:cxn modelId="{5503AE5B-5694-41C6-9077-2BBEB27D8459}" srcId="{BEF7D855-F835-4D21-9860-C29B8CC37B59}" destId="{44DE6865-CFCC-4E7F-921E-28E012BFC0F6}" srcOrd="2" destOrd="0" parTransId="{489AE2D9-01E6-4116-BEA1-F713464DDE94}" sibTransId="{176FB66C-BCF6-4997-974C-A76656CAB141}"/>
    <dgm:cxn modelId="{00283F5E-4AFB-4D8C-8E9E-2F4D307F00B2}" srcId="{44DE6865-CFCC-4E7F-921E-28E012BFC0F6}" destId="{893E8E32-330E-4D56-8E21-D6788454EDDF}" srcOrd="0" destOrd="0" parTransId="{9137E74E-A1AC-4700-B83F-B8AC43AC31E0}" sibTransId="{C7ADBFE6-6A8D-4250-8F85-494E1AA2A71C}"/>
    <dgm:cxn modelId="{183B6387-EB3A-4B91-9488-8F456FE226A4}" srcId="{BEF7D855-F835-4D21-9860-C29B8CC37B59}" destId="{280D60CA-DBEC-4B4F-A804-993CF75AFB82}" srcOrd="0" destOrd="0" parTransId="{C225F775-4469-44B9-8AE7-F44261527737}" sibTransId="{534CD30A-A19D-47B5-8C19-6E061E025A42}"/>
    <dgm:cxn modelId="{89438A9F-77AA-47AE-943C-5DE46BD702D5}" srcId="{280D60CA-DBEC-4B4F-A804-993CF75AFB82}" destId="{D434CB42-CE38-4D9A-A9A0-1E5F3075866C}" srcOrd="0" destOrd="0" parTransId="{14B0B1A0-B130-45EE-9414-E63D922C1056}" sibTransId="{34248A56-1C2B-46D1-A795-F10AC73AAE88}"/>
    <dgm:cxn modelId="{F2C214A9-85BE-4C19-8D83-AD9B692CCE5B}" type="presOf" srcId="{44DE6865-CFCC-4E7F-921E-28E012BFC0F6}" destId="{2B390505-7091-458F-81BC-D97B58C0409B}" srcOrd="0" destOrd="0" presId="urn:microsoft.com/office/officeart/2005/8/layout/vList2"/>
    <dgm:cxn modelId="{C67909AD-826A-4490-A26C-883799CBB243}" type="presOf" srcId="{A57D7D33-E559-4BB0-8412-E6C5F437A641}" destId="{360FE8FF-2392-4900-B0FE-787ED2B90A1A}" srcOrd="0" destOrd="0" presId="urn:microsoft.com/office/officeart/2005/8/layout/vList2"/>
    <dgm:cxn modelId="{E82673B5-5783-4D3A-992A-7963E2FB043F}" type="presOf" srcId="{D434CB42-CE38-4D9A-A9A0-1E5F3075866C}" destId="{B4C04A4B-F93E-4262-93C8-60796296F3C8}" srcOrd="0" destOrd="0" presId="urn:microsoft.com/office/officeart/2005/8/layout/vList2"/>
    <dgm:cxn modelId="{C873F1B8-6925-43FD-A18D-43A195155E2B}" type="presOf" srcId="{280D60CA-DBEC-4B4F-A804-993CF75AFB82}" destId="{D20C99E5-F776-4BF6-947A-78128BD9C728}" srcOrd="0" destOrd="0" presId="urn:microsoft.com/office/officeart/2005/8/layout/vList2"/>
    <dgm:cxn modelId="{0A05F9D4-6A13-479B-91DD-77E7A4F7F019}" srcId="{A57D7D33-E559-4BB0-8412-E6C5F437A641}" destId="{669F7605-F3CB-47FF-ADE6-4984D37913F5}" srcOrd="0" destOrd="0" parTransId="{9B402884-135A-4B60-BAE5-43F64E9A1844}" sibTransId="{B7B492E8-BE6E-431D-862C-021B56BCCDFF}"/>
    <dgm:cxn modelId="{25B2D7AC-8B38-4106-9D38-B15D6BDAEC05}" type="presParOf" srcId="{5292B903-ADFF-43B0-A016-CB7C0766A572}" destId="{D20C99E5-F776-4BF6-947A-78128BD9C728}" srcOrd="0" destOrd="0" presId="urn:microsoft.com/office/officeart/2005/8/layout/vList2"/>
    <dgm:cxn modelId="{C0E3EEFD-855A-4F95-9975-346D078449C9}" type="presParOf" srcId="{5292B903-ADFF-43B0-A016-CB7C0766A572}" destId="{B4C04A4B-F93E-4262-93C8-60796296F3C8}" srcOrd="1" destOrd="0" presId="urn:microsoft.com/office/officeart/2005/8/layout/vList2"/>
    <dgm:cxn modelId="{DA1CA392-0C17-4971-92A9-EDCC80644CD4}" type="presParOf" srcId="{5292B903-ADFF-43B0-A016-CB7C0766A572}" destId="{360FE8FF-2392-4900-B0FE-787ED2B90A1A}" srcOrd="2" destOrd="0" presId="urn:microsoft.com/office/officeart/2005/8/layout/vList2"/>
    <dgm:cxn modelId="{EB7D5897-0D0F-4813-8033-873335DAE416}" type="presParOf" srcId="{5292B903-ADFF-43B0-A016-CB7C0766A572}" destId="{A6315BAB-CEAD-4EAF-9656-74A19E6E4BA0}" srcOrd="3" destOrd="0" presId="urn:microsoft.com/office/officeart/2005/8/layout/vList2"/>
    <dgm:cxn modelId="{4C01D2FB-36E4-4E27-99C4-F25996F2C258}" type="presParOf" srcId="{5292B903-ADFF-43B0-A016-CB7C0766A572}" destId="{2B390505-7091-458F-81BC-D97B58C0409B}" srcOrd="4" destOrd="0" presId="urn:microsoft.com/office/officeart/2005/8/layout/vList2"/>
    <dgm:cxn modelId="{AE17E363-7275-4EC1-96BE-172DB1B0B762}" type="presParOf" srcId="{5292B903-ADFF-43B0-A016-CB7C0766A572}" destId="{A30CC30D-52B5-4F5B-B87E-1307D32770E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F7D855-F835-4D21-9860-C29B8CC37B5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80D60CA-DBEC-4B4F-A804-993CF75AFB82}">
      <dgm:prSet custT="1"/>
      <dgm:spPr/>
      <dgm:t>
        <a:bodyPr/>
        <a:lstStyle/>
        <a:p>
          <a:r>
            <a:rPr lang="en-US" sz="2800" b="1" dirty="0"/>
            <a:t>React-router-</a:t>
          </a:r>
          <a:r>
            <a:rPr lang="en-US" sz="2800" b="1" dirty="0" err="1"/>
            <a:t>dom</a:t>
          </a:r>
          <a:endParaRPr lang="en-US" sz="2800" dirty="0"/>
        </a:p>
      </dgm:t>
    </dgm:pt>
    <dgm:pt modelId="{C225F775-4469-44B9-8AE7-F44261527737}" type="parTrans" cxnId="{183B6387-EB3A-4B91-9488-8F456FE226A4}">
      <dgm:prSet/>
      <dgm:spPr/>
      <dgm:t>
        <a:bodyPr/>
        <a:lstStyle/>
        <a:p>
          <a:endParaRPr lang="en-US"/>
        </a:p>
      </dgm:t>
    </dgm:pt>
    <dgm:pt modelId="{534CD30A-A19D-47B5-8C19-6E061E025A42}" type="sibTrans" cxnId="{183B6387-EB3A-4B91-9488-8F456FE226A4}">
      <dgm:prSet/>
      <dgm:spPr/>
      <dgm:t>
        <a:bodyPr/>
        <a:lstStyle/>
        <a:p>
          <a:endParaRPr lang="en-US"/>
        </a:p>
      </dgm:t>
    </dgm:pt>
    <dgm:pt modelId="{A57D7D33-E559-4BB0-8412-E6C5F437A641}">
      <dgm:prSet custT="1"/>
      <dgm:spPr/>
      <dgm:t>
        <a:bodyPr/>
        <a:lstStyle/>
        <a:p>
          <a:r>
            <a:rPr lang="en-US" sz="2800" dirty="0"/>
            <a:t>Styled-components</a:t>
          </a:r>
        </a:p>
      </dgm:t>
    </dgm:pt>
    <dgm:pt modelId="{027D09A9-870D-4724-99EA-3599C7ADEFF0}" type="parTrans" cxnId="{E6AC5134-C829-4DCD-965C-08A8B1481515}">
      <dgm:prSet/>
      <dgm:spPr/>
      <dgm:t>
        <a:bodyPr/>
        <a:lstStyle/>
        <a:p>
          <a:endParaRPr lang="en-US"/>
        </a:p>
      </dgm:t>
    </dgm:pt>
    <dgm:pt modelId="{776C21C4-8A7A-4793-95B9-7A646B2AC18E}" type="sibTrans" cxnId="{E6AC5134-C829-4DCD-965C-08A8B1481515}">
      <dgm:prSet/>
      <dgm:spPr/>
      <dgm:t>
        <a:bodyPr/>
        <a:lstStyle/>
        <a:p>
          <a:endParaRPr lang="en-US"/>
        </a:p>
      </dgm:t>
    </dgm:pt>
    <dgm:pt modelId="{669F7605-F3CB-47FF-ADE6-4984D37913F5}">
      <dgm:prSet custT="1"/>
      <dgm:spPr/>
      <dgm:t>
        <a:bodyPr/>
        <a:lstStyle/>
        <a:p>
          <a:r>
            <a:rPr lang="en-US" sz="1800" b="0" i="0" dirty="0"/>
            <a:t>Styled-components is </a:t>
          </a:r>
          <a:r>
            <a:rPr lang="en-US" sz="1800" b="1" i="0" dirty="0"/>
            <a:t>a popular library that is used to style React applications</a:t>
          </a:r>
          <a:r>
            <a:rPr lang="en-US" sz="1800" b="0" i="0" dirty="0"/>
            <a:t>. It allows you to build custom components by writing actual CSS in your JavaScript.</a:t>
          </a:r>
          <a:endParaRPr lang="en-US" sz="1800" dirty="0"/>
        </a:p>
      </dgm:t>
    </dgm:pt>
    <dgm:pt modelId="{9B402884-135A-4B60-BAE5-43F64E9A1844}" type="parTrans" cxnId="{0A05F9D4-6A13-479B-91DD-77E7A4F7F019}">
      <dgm:prSet/>
      <dgm:spPr/>
      <dgm:t>
        <a:bodyPr/>
        <a:lstStyle/>
        <a:p>
          <a:endParaRPr lang="en-US"/>
        </a:p>
      </dgm:t>
    </dgm:pt>
    <dgm:pt modelId="{B7B492E8-BE6E-431D-862C-021B56BCCDFF}" type="sibTrans" cxnId="{0A05F9D4-6A13-479B-91DD-77E7A4F7F019}">
      <dgm:prSet/>
      <dgm:spPr/>
      <dgm:t>
        <a:bodyPr/>
        <a:lstStyle/>
        <a:p>
          <a:endParaRPr lang="en-US"/>
        </a:p>
      </dgm:t>
    </dgm:pt>
    <dgm:pt modelId="{14C2F508-B199-41AD-9434-6FA1499DC544}">
      <dgm:prSet custT="1"/>
      <dgm:spPr/>
      <dgm:t>
        <a:bodyPr/>
        <a:lstStyle/>
        <a:p>
          <a:r>
            <a:rPr lang="en-US" sz="1800" b="0" i="0" dirty="0"/>
            <a:t>React Router DOM is </a:t>
          </a:r>
          <a:r>
            <a:rPr lang="en-US" sz="1800" b="1" i="0" dirty="0"/>
            <a:t>an </a:t>
          </a:r>
          <a:r>
            <a:rPr lang="en-US" sz="1800" b="1" i="0" dirty="0" err="1"/>
            <a:t>npm</a:t>
          </a:r>
          <a:r>
            <a:rPr lang="en-US" sz="1800" b="1" i="0" dirty="0"/>
            <a:t> package that enables you to implement dynamic routing in a web app</a:t>
          </a:r>
          <a:r>
            <a:rPr lang="en-US" sz="1800" b="0" i="0" dirty="0"/>
            <a:t>. It allows you to display pages and allow users to navigate them. It is a fully-featured client and server-side routing library for React.</a:t>
          </a:r>
          <a:endParaRPr lang="en-US" sz="1800" dirty="0"/>
        </a:p>
      </dgm:t>
    </dgm:pt>
    <dgm:pt modelId="{EF0B31C7-91EA-4620-8795-E00D06FC83F6}" type="parTrans" cxnId="{FCBA2D62-8318-4FDE-B9A6-8DAECAFDF89A}">
      <dgm:prSet/>
      <dgm:spPr/>
      <dgm:t>
        <a:bodyPr/>
        <a:lstStyle/>
        <a:p>
          <a:endParaRPr lang="en-IN"/>
        </a:p>
      </dgm:t>
    </dgm:pt>
    <dgm:pt modelId="{3B6D4D0D-FFD2-4E97-B596-0347C1668B0D}" type="sibTrans" cxnId="{FCBA2D62-8318-4FDE-B9A6-8DAECAFDF89A}">
      <dgm:prSet/>
      <dgm:spPr/>
      <dgm:t>
        <a:bodyPr/>
        <a:lstStyle/>
        <a:p>
          <a:endParaRPr lang="en-IN"/>
        </a:p>
      </dgm:t>
    </dgm:pt>
    <dgm:pt modelId="{5292B903-ADFF-43B0-A016-CB7C0766A572}" type="pres">
      <dgm:prSet presAssocID="{BEF7D855-F835-4D21-9860-C29B8CC37B59}" presName="linear" presStyleCnt="0">
        <dgm:presLayoutVars>
          <dgm:animLvl val="lvl"/>
          <dgm:resizeHandles val="exact"/>
        </dgm:presLayoutVars>
      </dgm:prSet>
      <dgm:spPr/>
    </dgm:pt>
    <dgm:pt modelId="{D20C99E5-F776-4BF6-947A-78128BD9C728}" type="pres">
      <dgm:prSet presAssocID="{280D60CA-DBEC-4B4F-A804-993CF75AFB82}" presName="parentText" presStyleLbl="node1" presStyleIdx="0" presStyleCnt="2" custLinFactNeighborX="-2">
        <dgm:presLayoutVars>
          <dgm:chMax val="0"/>
          <dgm:bulletEnabled val="1"/>
        </dgm:presLayoutVars>
      </dgm:prSet>
      <dgm:spPr/>
    </dgm:pt>
    <dgm:pt modelId="{5FF2E6B7-E1BF-401F-B731-EEF80A6DBAE8}" type="pres">
      <dgm:prSet presAssocID="{280D60CA-DBEC-4B4F-A804-993CF75AFB82}" presName="childText" presStyleLbl="revTx" presStyleIdx="0" presStyleCnt="2">
        <dgm:presLayoutVars>
          <dgm:bulletEnabled val="1"/>
        </dgm:presLayoutVars>
      </dgm:prSet>
      <dgm:spPr/>
    </dgm:pt>
    <dgm:pt modelId="{360FE8FF-2392-4900-B0FE-787ED2B90A1A}" type="pres">
      <dgm:prSet presAssocID="{A57D7D33-E559-4BB0-8412-E6C5F437A641}" presName="parentText" presStyleLbl="node1" presStyleIdx="1" presStyleCnt="2">
        <dgm:presLayoutVars>
          <dgm:chMax val="0"/>
          <dgm:bulletEnabled val="1"/>
        </dgm:presLayoutVars>
      </dgm:prSet>
      <dgm:spPr/>
    </dgm:pt>
    <dgm:pt modelId="{A6315BAB-CEAD-4EAF-9656-74A19E6E4BA0}" type="pres">
      <dgm:prSet presAssocID="{A57D7D33-E559-4BB0-8412-E6C5F437A641}" presName="childText" presStyleLbl="revTx" presStyleIdx="1" presStyleCnt="2">
        <dgm:presLayoutVars>
          <dgm:bulletEnabled val="1"/>
        </dgm:presLayoutVars>
      </dgm:prSet>
      <dgm:spPr/>
    </dgm:pt>
  </dgm:ptLst>
  <dgm:cxnLst>
    <dgm:cxn modelId="{EC8B890D-28ED-4E48-9B88-47508EDD5A51}" type="presOf" srcId="{669F7605-F3CB-47FF-ADE6-4984D37913F5}" destId="{A6315BAB-CEAD-4EAF-9656-74A19E6E4BA0}" srcOrd="0" destOrd="0" presId="urn:microsoft.com/office/officeart/2005/8/layout/vList2"/>
    <dgm:cxn modelId="{E6AC5134-C829-4DCD-965C-08A8B1481515}" srcId="{BEF7D855-F835-4D21-9860-C29B8CC37B59}" destId="{A57D7D33-E559-4BB0-8412-E6C5F437A641}" srcOrd="1" destOrd="0" parTransId="{027D09A9-870D-4724-99EA-3599C7ADEFF0}" sibTransId="{776C21C4-8A7A-4793-95B9-7A646B2AC18E}"/>
    <dgm:cxn modelId="{C67B565B-713E-4830-908F-EB1FDCEB82BE}" type="presOf" srcId="{BEF7D855-F835-4D21-9860-C29B8CC37B59}" destId="{5292B903-ADFF-43B0-A016-CB7C0766A572}" srcOrd="0" destOrd="0" presId="urn:microsoft.com/office/officeart/2005/8/layout/vList2"/>
    <dgm:cxn modelId="{FCBA2D62-8318-4FDE-B9A6-8DAECAFDF89A}" srcId="{280D60CA-DBEC-4B4F-A804-993CF75AFB82}" destId="{14C2F508-B199-41AD-9434-6FA1499DC544}" srcOrd="0" destOrd="0" parTransId="{EF0B31C7-91EA-4620-8795-E00D06FC83F6}" sibTransId="{3B6D4D0D-FFD2-4E97-B596-0347C1668B0D}"/>
    <dgm:cxn modelId="{61034874-AB69-4E09-8233-5EC94F11CC3F}" type="presOf" srcId="{14C2F508-B199-41AD-9434-6FA1499DC544}" destId="{5FF2E6B7-E1BF-401F-B731-EEF80A6DBAE8}" srcOrd="0" destOrd="0" presId="urn:microsoft.com/office/officeart/2005/8/layout/vList2"/>
    <dgm:cxn modelId="{183B6387-EB3A-4B91-9488-8F456FE226A4}" srcId="{BEF7D855-F835-4D21-9860-C29B8CC37B59}" destId="{280D60CA-DBEC-4B4F-A804-993CF75AFB82}" srcOrd="0" destOrd="0" parTransId="{C225F775-4469-44B9-8AE7-F44261527737}" sibTransId="{534CD30A-A19D-47B5-8C19-6E061E025A42}"/>
    <dgm:cxn modelId="{C67909AD-826A-4490-A26C-883799CBB243}" type="presOf" srcId="{A57D7D33-E559-4BB0-8412-E6C5F437A641}" destId="{360FE8FF-2392-4900-B0FE-787ED2B90A1A}" srcOrd="0" destOrd="0" presId="urn:microsoft.com/office/officeart/2005/8/layout/vList2"/>
    <dgm:cxn modelId="{C873F1B8-6925-43FD-A18D-43A195155E2B}" type="presOf" srcId="{280D60CA-DBEC-4B4F-A804-993CF75AFB82}" destId="{D20C99E5-F776-4BF6-947A-78128BD9C728}" srcOrd="0" destOrd="0" presId="urn:microsoft.com/office/officeart/2005/8/layout/vList2"/>
    <dgm:cxn modelId="{0A05F9D4-6A13-479B-91DD-77E7A4F7F019}" srcId="{A57D7D33-E559-4BB0-8412-E6C5F437A641}" destId="{669F7605-F3CB-47FF-ADE6-4984D37913F5}" srcOrd="0" destOrd="0" parTransId="{9B402884-135A-4B60-BAE5-43F64E9A1844}" sibTransId="{B7B492E8-BE6E-431D-862C-021B56BCCDFF}"/>
    <dgm:cxn modelId="{25B2D7AC-8B38-4106-9D38-B15D6BDAEC05}" type="presParOf" srcId="{5292B903-ADFF-43B0-A016-CB7C0766A572}" destId="{D20C99E5-F776-4BF6-947A-78128BD9C728}" srcOrd="0" destOrd="0" presId="urn:microsoft.com/office/officeart/2005/8/layout/vList2"/>
    <dgm:cxn modelId="{5F2DB2CB-D77A-4D07-B5DF-65F0588A1D8F}" type="presParOf" srcId="{5292B903-ADFF-43B0-A016-CB7C0766A572}" destId="{5FF2E6B7-E1BF-401F-B731-EEF80A6DBAE8}" srcOrd="1" destOrd="0" presId="urn:microsoft.com/office/officeart/2005/8/layout/vList2"/>
    <dgm:cxn modelId="{DA1CA392-0C17-4971-92A9-EDCC80644CD4}" type="presParOf" srcId="{5292B903-ADFF-43B0-A016-CB7C0766A572}" destId="{360FE8FF-2392-4900-B0FE-787ED2B90A1A}" srcOrd="2" destOrd="0" presId="urn:microsoft.com/office/officeart/2005/8/layout/vList2"/>
    <dgm:cxn modelId="{EB7D5897-0D0F-4813-8033-873335DAE416}" type="presParOf" srcId="{5292B903-ADFF-43B0-A016-CB7C0766A572}" destId="{A6315BAB-CEAD-4EAF-9656-74A19E6E4BA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5A96D2-65F2-4B02-8120-9AB7AFA62EE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58D0EBE-FC93-431A-9FFC-08B9B2311575}">
      <dgm:prSet/>
      <dgm:spPr/>
      <dgm:t>
        <a:bodyPr/>
        <a:lstStyle/>
        <a:p>
          <a:pPr>
            <a:lnSpc>
              <a:spcPct val="100000"/>
            </a:lnSpc>
          </a:pPr>
          <a:r>
            <a:rPr lang="en-US" b="0" i="0"/>
            <a:t>Represent the dynamic behavior of a system.</a:t>
          </a:r>
          <a:endParaRPr lang="en-US"/>
        </a:p>
      </dgm:t>
    </dgm:pt>
    <dgm:pt modelId="{D8F365BA-5DB0-475A-A07F-DA402BC555BC}" type="parTrans" cxnId="{68CB9198-5591-4DE3-913D-0ACC7504FCFD}">
      <dgm:prSet/>
      <dgm:spPr/>
      <dgm:t>
        <a:bodyPr/>
        <a:lstStyle/>
        <a:p>
          <a:endParaRPr lang="en-US"/>
        </a:p>
      </dgm:t>
    </dgm:pt>
    <dgm:pt modelId="{D93EBDBE-CBCD-471D-8F8E-5882060C94B7}" type="sibTrans" cxnId="{68CB9198-5591-4DE3-913D-0ACC7504FCFD}">
      <dgm:prSet/>
      <dgm:spPr/>
      <dgm:t>
        <a:bodyPr/>
        <a:lstStyle/>
        <a:p>
          <a:endParaRPr lang="en-US"/>
        </a:p>
      </dgm:t>
    </dgm:pt>
    <dgm:pt modelId="{0F241C31-3E19-425F-8B21-5A7431F3B367}">
      <dgm:prSet/>
      <dgm:spPr/>
      <dgm:t>
        <a:bodyPr/>
        <a:lstStyle/>
        <a:p>
          <a:pPr>
            <a:lnSpc>
              <a:spcPct val="100000"/>
            </a:lnSpc>
          </a:pPr>
          <a:r>
            <a:rPr lang="en-US" b="0" i="0"/>
            <a:t>Encapsulates system's functionality.</a:t>
          </a:r>
          <a:endParaRPr lang="en-US"/>
        </a:p>
      </dgm:t>
    </dgm:pt>
    <dgm:pt modelId="{E9A018E1-068C-4768-8952-1F0555612865}" type="parTrans" cxnId="{84F7D774-0FCB-4DB1-978E-1F2815F656B3}">
      <dgm:prSet/>
      <dgm:spPr/>
      <dgm:t>
        <a:bodyPr/>
        <a:lstStyle/>
        <a:p>
          <a:endParaRPr lang="en-US"/>
        </a:p>
      </dgm:t>
    </dgm:pt>
    <dgm:pt modelId="{1B0328AB-6C8D-4C7F-BA98-5F1B63B292CC}" type="sibTrans" cxnId="{84F7D774-0FCB-4DB1-978E-1F2815F656B3}">
      <dgm:prSet/>
      <dgm:spPr/>
      <dgm:t>
        <a:bodyPr/>
        <a:lstStyle/>
        <a:p>
          <a:endParaRPr lang="en-US"/>
        </a:p>
      </dgm:t>
    </dgm:pt>
    <dgm:pt modelId="{1ADC42F2-EF06-4D8A-BCF9-561ADA6D1A9D}">
      <dgm:prSet/>
      <dgm:spPr/>
      <dgm:t>
        <a:bodyPr/>
        <a:lstStyle/>
        <a:p>
          <a:pPr>
            <a:lnSpc>
              <a:spcPct val="100000"/>
            </a:lnSpc>
          </a:pPr>
          <a:r>
            <a:rPr lang="en-US" b="0" i="0"/>
            <a:t>It models tasks, services, and functions of application. </a:t>
          </a:r>
          <a:endParaRPr lang="en-US"/>
        </a:p>
      </dgm:t>
    </dgm:pt>
    <dgm:pt modelId="{E4B658EB-EBF5-445B-A8E9-80F71DE139E8}" type="parTrans" cxnId="{3B539CF8-5A7D-451B-9DF5-9EC87469987A}">
      <dgm:prSet/>
      <dgm:spPr/>
      <dgm:t>
        <a:bodyPr/>
        <a:lstStyle/>
        <a:p>
          <a:endParaRPr lang="en-US"/>
        </a:p>
      </dgm:t>
    </dgm:pt>
    <dgm:pt modelId="{B47939E7-DD54-4D82-8F20-73CCB39AECA4}" type="sibTrans" cxnId="{3B539CF8-5A7D-451B-9DF5-9EC87469987A}">
      <dgm:prSet/>
      <dgm:spPr/>
      <dgm:t>
        <a:bodyPr/>
        <a:lstStyle/>
        <a:p>
          <a:endParaRPr lang="en-US"/>
        </a:p>
      </dgm:t>
    </dgm:pt>
    <dgm:pt modelId="{37EAE884-FDA0-4992-961F-039EAD502340}">
      <dgm:prSet/>
      <dgm:spPr/>
      <dgm:t>
        <a:bodyPr/>
        <a:lstStyle/>
        <a:p>
          <a:pPr>
            <a:lnSpc>
              <a:spcPct val="100000"/>
            </a:lnSpc>
          </a:pPr>
          <a:r>
            <a:rPr lang="en-US"/>
            <a:t>R</a:t>
          </a:r>
          <a:r>
            <a:rPr lang="en-US" b="0" i="0"/>
            <a:t>ecognizes the internal and external factors that influence the system.</a:t>
          </a:r>
          <a:endParaRPr lang="en-US"/>
        </a:p>
      </dgm:t>
    </dgm:pt>
    <dgm:pt modelId="{0100B7B2-3952-4FE9-BFC8-3C309BFA8A80}" type="parTrans" cxnId="{67FB03C4-514D-4549-952F-1A806B04A4F8}">
      <dgm:prSet/>
      <dgm:spPr/>
      <dgm:t>
        <a:bodyPr/>
        <a:lstStyle/>
        <a:p>
          <a:endParaRPr lang="en-US"/>
        </a:p>
      </dgm:t>
    </dgm:pt>
    <dgm:pt modelId="{9EB373B0-3ADB-4EC2-A6CF-05E88165ED4E}" type="sibTrans" cxnId="{67FB03C4-514D-4549-952F-1A806B04A4F8}">
      <dgm:prSet/>
      <dgm:spPr/>
      <dgm:t>
        <a:bodyPr/>
        <a:lstStyle/>
        <a:p>
          <a:endParaRPr lang="en-US"/>
        </a:p>
      </dgm:t>
    </dgm:pt>
    <dgm:pt modelId="{8B19AA93-CDE8-4408-81BC-44AD962E4CA5}">
      <dgm:prSet/>
      <dgm:spPr/>
      <dgm:t>
        <a:bodyPr/>
        <a:lstStyle/>
        <a:p>
          <a:pPr>
            <a:lnSpc>
              <a:spcPct val="100000"/>
            </a:lnSpc>
          </a:pPr>
          <a:r>
            <a:rPr lang="en-US" b="0" i="0"/>
            <a:t>It represents the interaction between the actors.</a:t>
          </a:r>
          <a:endParaRPr lang="en-US"/>
        </a:p>
      </dgm:t>
    </dgm:pt>
    <dgm:pt modelId="{00F0FA85-8187-4F2D-977D-FB93A405312C}" type="parTrans" cxnId="{1576FDBD-E882-4256-BAE0-E39DD7D9FA16}">
      <dgm:prSet/>
      <dgm:spPr/>
      <dgm:t>
        <a:bodyPr/>
        <a:lstStyle/>
        <a:p>
          <a:endParaRPr lang="en-US"/>
        </a:p>
      </dgm:t>
    </dgm:pt>
    <dgm:pt modelId="{FCEC6295-E81B-4275-816F-4F2FBDA30140}" type="sibTrans" cxnId="{1576FDBD-E882-4256-BAE0-E39DD7D9FA16}">
      <dgm:prSet/>
      <dgm:spPr/>
      <dgm:t>
        <a:bodyPr/>
        <a:lstStyle/>
        <a:p>
          <a:endParaRPr lang="en-US"/>
        </a:p>
      </dgm:t>
    </dgm:pt>
    <dgm:pt modelId="{F52C5EF2-C6E8-4E07-A176-00A7084D4B64}" type="pres">
      <dgm:prSet presAssocID="{A85A96D2-65F2-4B02-8120-9AB7AFA62EEA}" presName="root" presStyleCnt="0">
        <dgm:presLayoutVars>
          <dgm:dir/>
          <dgm:resizeHandles val="exact"/>
        </dgm:presLayoutVars>
      </dgm:prSet>
      <dgm:spPr/>
    </dgm:pt>
    <dgm:pt modelId="{9ADDF2A5-E84B-4748-A728-D6C8AB297CD5}" type="pres">
      <dgm:prSet presAssocID="{758D0EBE-FC93-431A-9FFC-08B9B2311575}" presName="compNode" presStyleCnt="0"/>
      <dgm:spPr/>
    </dgm:pt>
    <dgm:pt modelId="{2F6B0C8A-5D4B-493D-A2F8-39FCCC242779}" type="pres">
      <dgm:prSet presAssocID="{758D0EBE-FC93-431A-9FFC-08B9B2311575}" presName="bgRect" presStyleLbl="bgShp" presStyleIdx="0" presStyleCnt="5"/>
      <dgm:spPr/>
    </dgm:pt>
    <dgm:pt modelId="{B0A743AB-BB22-4CD0-851B-EE51F0E07A5A}" type="pres">
      <dgm:prSet presAssocID="{758D0EBE-FC93-431A-9FFC-08B9B231157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AC87FBAA-9B07-4D72-9DCD-828849289BA1}" type="pres">
      <dgm:prSet presAssocID="{758D0EBE-FC93-431A-9FFC-08B9B2311575}" presName="spaceRect" presStyleCnt="0"/>
      <dgm:spPr/>
    </dgm:pt>
    <dgm:pt modelId="{4998EB2C-C6D5-4475-A5A5-506B71CFEB77}" type="pres">
      <dgm:prSet presAssocID="{758D0EBE-FC93-431A-9FFC-08B9B2311575}" presName="parTx" presStyleLbl="revTx" presStyleIdx="0" presStyleCnt="5">
        <dgm:presLayoutVars>
          <dgm:chMax val="0"/>
          <dgm:chPref val="0"/>
        </dgm:presLayoutVars>
      </dgm:prSet>
      <dgm:spPr/>
    </dgm:pt>
    <dgm:pt modelId="{DD4870E9-0B42-4A7E-800F-B82B903F3477}" type="pres">
      <dgm:prSet presAssocID="{D93EBDBE-CBCD-471D-8F8E-5882060C94B7}" presName="sibTrans" presStyleCnt="0"/>
      <dgm:spPr/>
    </dgm:pt>
    <dgm:pt modelId="{0A2A8788-A565-4BD1-B8F4-B6CBCCA5F993}" type="pres">
      <dgm:prSet presAssocID="{0F241C31-3E19-425F-8B21-5A7431F3B367}" presName="compNode" presStyleCnt="0"/>
      <dgm:spPr/>
    </dgm:pt>
    <dgm:pt modelId="{B8A247B8-EFF9-4426-9AA0-C0806E390328}" type="pres">
      <dgm:prSet presAssocID="{0F241C31-3E19-425F-8B21-5A7431F3B367}" presName="bgRect" presStyleLbl="bgShp" presStyleIdx="1" presStyleCnt="5"/>
      <dgm:spPr/>
    </dgm:pt>
    <dgm:pt modelId="{FA2CB42E-AB79-4F80-9891-438A9C166F15}" type="pres">
      <dgm:prSet presAssocID="{0F241C31-3E19-425F-8B21-5A7431F3B36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2E18760-F586-4D26-9A8E-A4CC667BF093}" type="pres">
      <dgm:prSet presAssocID="{0F241C31-3E19-425F-8B21-5A7431F3B367}" presName="spaceRect" presStyleCnt="0"/>
      <dgm:spPr/>
    </dgm:pt>
    <dgm:pt modelId="{A5F6EBA3-764E-4658-8C40-4711526AE45C}" type="pres">
      <dgm:prSet presAssocID="{0F241C31-3E19-425F-8B21-5A7431F3B367}" presName="parTx" presStyleLbl="revTx" presStyleIdx="1" presStyleCnt="5">
        <dgm:presLayoutVars>
          <dgm:chMax val="0"/>
          <dgm:chPref val="0"/>
        </dgm:presLayoutVars>
      </dgm:prSet>
      <dgm:spPr/>
    </dgm:pt>
    <dgm:pt modelId="{C4EF699B-CDAC-490E-89BB-FF6B4375AB1D}" type="pres">
      <dgm:prSet presAssocID="{1B0328AB-6C8D-4C7F-BA98-5F1B63B292CC}" presName="sibTrans" presStyleCnt="0"/>
      <dgm:spPr/>
    </dgm:pt>
    <dgm:pt modelId="{9D2E59E3-51CC-44D0-B559-008608B0CF59}" type="pres">
      <dgm:prSet presAssocID="{1ADC42F2-EF06-4D8A-BCF9-561ADA6D1A9D}" presName="compNode" presStyleCnt="0"/>
      <dgm:spPr/>
    </dgm:pt>
    <dgm:pt modelId="{80FDEEBD-F5DA-45FD-B2D9-3F68539CBE5F}" type="pres">
      <dgm:prSet presAssocID="{1ADC42F2-EF06-4D8A-BCF9-561ADA6D1A9D}" presName="bgRect" presStyleLbl="bgShp" presStyleIdx="2" presStyleCnt="5"/>
      <dgm:spPr/>
    </dgm:pt>
    <dgm:pt modelId="{F4A90FA9-641B-4FCC-91D5-4B91B628795B}" type="pres">
      <dgm:prSet presAssocID="{1ADC42F2-EF06-4D8A-BCF9-561ADA6D1A9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92C796B8-2D0D-4F20-9CE5-2500B01F24F6}" type="pres">
      <dgm:prSet presAssocID="{1ADC42F2-EF06-4D8A-BCF9-561ADA6D1A9D}" presName="spaceRect" presStyleCnt="0"/>
      <dgm:spPr/>
    </dgm:pt>
    <dgm:pt modelId="{BFB78AD8-019A-47A9-A516-6E9A7CBF619F}" type="pres">
      <dgm:prSet presAssocID="{1ADC42F2-EF06-4D8A-BCF9-561ADA6D1A9D}" presName="parTx" presStyleLbl="revTx" presStyleIdx="2" presStyleCnt="5">
        <dgm:presLayoutVars>
          <dgm:chMax val="0"/>
          <dgm:chPref val="0"/>
        </dgm:presLayoutVars>
      </dgm:prSet>
      <dgm:spPr/>
    </dgm:pt>
    <dgm:pt modelId="{15BF928A-4C54-474D-BCB0-15E5816C6EB2}" type="pres">
      <dgm:prSet presAssocID="{B47939E7-DD54-4D82-8F20-73CCB39AECA4}" presName="sibTrans" presStyleCnt="0"/>
      <dgm:spPr/>
    </dgm:pt>
    <dgm:pt modelId="{5E14D756-9CB0-4CC7-AD5D-6BF34A67DF00}" type="pres">
      <dgm:prSet presAssocID="{37EAE884-FDA0-4992-961F-039EAD502340}" presName="compNode" presStyleCnt="0"/>
      <dgm:spPr/>
    </dgm:pt>
    <dgm:pt modelId="{0BC48FF2-8884-456C-A068-C600F7705448}" type="pres">
      <dgm:prSet presAssocID="{37EAE884-FDA0-4992-961F-039EAD502340}" presName="bgRect" presStyleLbl="bgShp" presStyleIdx="3" presStyleCnt="5"/>
      <dgm:spPr/>
    </dgm:pt>
    <dgm:pt modelId="{7E1A42BC-6FD0-4537-99DD-3A7E1DECA839}" type="pres">
      <dgm:prSet presAssocID="{37EAE884-FDA0-4992-961F-039EAD50234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ocial Network"/>
        </a:ext>
      </dgm:extLst>
    </dgm:pt>
    <dgm:pt modelId="{5BF3C191-7CE3-42A4-9C4F-C68B56C33CE4}" type="pres">
      <dgm:prSet presAssocID="{37EAE884-FDA0-4992-961F-039EAD502340}" presName="spaceRect" presStyleCnt="0"/>
      <dgm:spPr/>
    </dgm:pt>
    <dgm:pt modelId="{1D4D97BE-9BC1-4456-BF90-B928044D58C4}" type="pres">
      <dgm:prSet presAssocID="{37EAE884-FDA0-4992-961F-039EAD502340}" presName="parTx" presStyleLbl="revTx" presStyleIdx="3" presStyleCnt="5">
        <dgm:presLayoutVars>
          <dgm:chMax val="0"/>
          <dgm:chPref val="0"/>
        </dgm:presLayoutVars>
      </dgm:prSet>
      <dgm:spPr/>
    </dgm:pt>
    <dgm:pt modelId="{723C6F5E-F724-46D7-8B9B-EC42FD3A1DD3}" type="pres">
      <dgm:prSet presAssocID="{9EB373B0-3ADB-4EC2-A6CF-05E88165ED4E}" presName="sibTrans" presStyleCnt="0"/>
      <dgm:spPr/>
    </dgm:pt>
    <dgm:pt modelId="{1C1E3D3A-F4C6-4542-BA6D-DE986D312A7B}" type="pres">
      <dgm:prSet presAssocID="{8B19AA93-CDE8-4408-81BC-44AD962E4CA5}" presName="compNode" presStyleCnt="0"/>
      <dgm:spPr/>
    </dgm:pt>
    <dgm:pt modelId="{EF701C53-89CB-41AB-92B4-5AE3595FCAFC}" type="pres">
      <dgm:prSet presAssocID="{8B19AA93-CDE8-4408-81BC-44AD962E4CA5}" presName="bgRect" presStyleLbl="bgShp" presStyleIdx="4" presStyleCnt="5"/>
      <dgm:spPr/>
    </dgm:pt>
    <dgm:pt modelId="{4605A4FF-FEFA-41B0-BA88-DF7E573679A3}" type="pres">
      <dgm:prSet presAssocID="{8B19AA93-CDE8-4408-81BC-44AD962E4C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rama"/>
        </a:ext>
      </dgm:extLst>
    </dgm:pt>
    <dgm:pt modelId="{47DF77A3-87C5-41CC-85DF-02471E7C897F}" type="pres">
      <dgm:prSet presAssocID="{8B19AA93-CDE8-4408-81BC-44AD962E4CA5}" presName="spaceRect" presStyleCnt="0"/>
      <dgm:spPr/>
    </dgm:pt>
    <dgm:pt modelId="{D3165C65-F6FF-4401-8422-C2474BF3A93E}" type="pres">
      <dgm:prSet presAssocID="{8B19AA93-CDE8-4408-81BC-44AD962E4CA5}" presName="parTx" presStyleLbl="revTx" presStyleIdx="4" presStyleCnt="5">
        <dgm:presLayoutVars>
          <dgm:chMax val="0"/>
          <dgm:chPref val="0"/>
        </dgm:presLayoutVars>
      </dgm:prSet>
      <dgm:spPr/>
    </dgm:pt>
  </dgm:ptLst>
  <dgm:cxnLst>
    <dgm:cxn modelId="{415BC509-DC81-440D-80DF-4CD8C2198144}" type="presOf" srcId="{758D0EBE-FC93-431A-9FFC-08B9B2311575}" destId="{4998EB2C-C6D5-4475-A5A5-506B71CFEB77}" srcOrd="0" destOrd="0" presId="urn:microsoft.com/office/officeart/2018/2/layout/IconVerticalSolidList"/>
    <dgm:cxn modelId="{022C6B28-FA0C-4652-9D65-B773E10227B9}" type="presOf" srcId="{37EAE884-FDA0-4992-961F-039EAD502340}" destId="{1D4D97BE-9BC1-4456-BF90-B928044D58C4}" srcOrd="0" destOrd="0" presId="urn:microsoft.com/office/officeart/2018/2/layout/IconVerticalSolidList"/>
    <dgm:cxn modelId="{84F7D774-0FCB-4DB1-978E-1F2815F656B3}" srcId="{A85A96D2-65F2-4B02-8120-9AB7AFA62EEA}" destId="{0F241C31-3E19-425F-8B21-5A7431F3B367}" srcOrd="1" destOrd="0" parTransId="{E9A018E1-068C-4768-8952-1F0555612865}" sibTransId="{1B0328AB-6C8D-4C7F-BA98-5F1B63B292CC}"/>
    <dgm:cxn modelId="{3E8B2896-A4E2-4484-ADAB-BB2A2301C981}" type="presOf" srcId="{0F241C31-3E19-425F-8B21-5A7431F3B367}" destId="{A5F6EBA3-764E-4658-8C40-4711526AE45C}" srcOrd="0" destOrd="0" presId="urn:microsoft.com/office/officeart/2018/2/layout/IconVerticalSolidList"/>
    <dgm:cxn modelId="{68CB9198-5591-4DE3-913D-0ACC7504FCFD}" srcId="{A85A96D2-65F2-4B02-8120-9AB7AFA62EEA}" destId="{758D0EBE-FC93-431A-9FFC-08B9B2311575}" srcOrd="0" destOrd="0" parTransId="{D8F365BA-5DB0-475A-A07F-DA402BC555BC}" sibTransId="{D93EBDBE-CBCD-471D-8F8E-5882060C94B7}"/>
    <dgm:cxn modelId="{5C5F02A0-D512-4DFC-AC47-C0B9250D730F}" type="presOf" srcId="{8B19AA93-CDE8-4408-81BC-44AD962E4CA5}" destId="{D3165C65-F6FF-4401-8422-C2474BF3A93E}" srcOrd="0" destOrd="0" presId="urn:microsoft.com/office/officeart/2018/2/layout/IconVerticalSolidList"/>
    <dgm:cxn modelId="{0EDD86B4-ED4F-4AD9-BC9D-EACB0F805454}" type="presOf" srcId="{1ADC42F2-EF06-4D8A-BCF9-561ADA6D1A9D}" destId="{BFB78AD8-019A-47A9-A516-6E9A7CBF619F}" srcOrd="0" destOrd="0" presId="urn:microsoft.com/office/officeart/2018/2/layout/IconVerticalSolidList"/>
    <dgm:cxn modelId="{1576FDBD-E882-4256-BAE0-E39DD7D9FA16}" srcId="{A85A96D2-65F2-4B02-8120-9AB7AFA62EEA}" destId="{8B19AA93-CDE8-4408-81BC-44AD962E4CA5}" srcOrd="4" destOrd="0" parTransId="{00F0FA85-8187-4F2D-977D-FB93A405312C}" sibTransId="{FCEC6295-E81B-4275-816F-4F2FBDA30140}"/>
    <dgm:cxn modelId="{67FB03C4-514D-4549-952F-1A806B04A4F8}" srcId="{A85A96D2-65F2-4B02-8120-9AB7AFA62EEA}" destId="{37EAE884-FDA0-4992-961F-039EAD502340}" srcOrd="3" destOrd="0" parTransId="{0100B7B2-3952-4FE9-BFC8-3C309BFA8A80}" sibTransId="{9EB373B0-3ADB-4EC2-A6CF-05E88165ED4E}"/>
    <dgm:cxn modelId="{5C6B67F7-A4F7-4D9A-AFC8-1E7B9B6078B5}" type="presOf" srcId="{A85A96D2-65F2-4B02-8120-9AB7AFA62EEA}" destId="{F52C5EF2-C6E8-4E07-A176-00A7084D4B64}" srcOrd="0" destOrd="0" presId="urn:microsoft.com/office/officeart/2018/2/layout/IconVerticalSolidList"/>
    <dgm:cxn modelId="{3B539CF8-5A7D-451B-9DF5-9EC87469987A}" srcId="{A85A96D2-65F2-4B02-8120-9AB7AFA62EEA}" destId="{1ADC42F2-EF06-4D8A-BCF9-561ADA6D1A9D}" srcOrd="2" destOrd="0" parTransId="{E4B658EB-EBF5-445B-A8E9-80F71DE139E8}" sibTransId="{B47939E7-DD54-4D82-8F20-73CCB39AECA4}"/>
    <dgm:cxn modelId="{66F325E9-9A3A-4502-B6BF-088024CF861F}" type="presParOf" srcId="{F52C5EF2-C6E8-4E07-A176-00A7084D4B64}" destId="{9ADDF2A5-E84B-4748-A728-D6C8AB297CD5}" srcOrd="0" destOrd="0" presId="urn:microsoft.com/office/officeart/2018/2/layout/IconVerticalSolidList"/>
    <dgm:cxn modelId="{A25909CC-A411-45C7-ACAB-2C66C9C99675}" type="presParOf" srcId="{9ADDF2A5-E84B-4748-A728-D6C8AB297CD5}" destId="{2F6B0C8A-5D4B-493D-A2F8-39FCCC242779}" srcOrd="0" destOrd="0" presId="urn:microsoft.com/office/officeart/2018/2/layout/IconVerticalSolidList"/>
    <dgm:cxn modelId="{AD81717B-EE6B-4121-B351-0F05FC0E3C7C}" type="presParOf" srcId="{9ADDF2A5-E84B-4748-A728-D6C8AB297CD5}" destId="{B0A743AB-BB22-4CD0-851B-EE51F0E07A5A}" srcOrd="1" destOrd="0" presId="urn:microsoft.com/office/officeart/2018/2/layout/IconVerticalSolidList"/>
    <dgm:cxn modelId="{775BCBC0-5481-4092-8273-99ABD32B9405}" type="presParOf" srcId="{9ADDF2A5-E84B-4748-A728-D6C8AB297CD5}" destId="{AC87FBAA-9B07-4D72-9DCD-828849289BA1}" srcOrd="2" destOrd="0" presId="urn:microsoft.com/office/officeart/2018/2/layout/IconVerticalSolidList"/>
    <dgm:cxn modelId="{FE01A661-410E-443F-9DAC-5A13A6BEBCEA}" type="presParOf" srcId="{9ADDF2A5-E84B-4748-A728-D6C8AB297CD5}" destId="{4998EB2C-C6D5-4475-A5A5-506B71CFEB77}" srcOrd="3" destOrd="0" presId="urn:microsoft.com/office/officeart/2018/2/layout/IconVerticalSolidList"/>
    <dgm:cxn modelId="{31FB8A1C-C159-4925-ABFB-5C0ED1811AFE}" type="presParOf" srcId="{F52C5EF2-C6E8-4E07-A176-00A7084D4B64}" destId="{DD4870E9-0B42-4A7E-800F-B82B903F3477}" srcOrd="1" destOrd="0" presId="urn:microsoft.com/office/officeart/2018/2/layout/IconVerticalSolidList"/>
    <dgm:cxn modelId="{B0C9309E-BAC9-4210-8059-9C547951AA7C}" type="presParOf" srcId="{F52C5EF2-C6E8-4E07-A176-00A7084D4B64}" destId="{0A2A8788-A565-4BD1-B8F4-B6CBCCA5F993}" srcOrd="2" destOrd="0" presId="urn:microsoft.com/office/officeart/2018/2/layout/IconVerticalSolidList"/>
    <dgm:cxn modelId="{3F5DD72F-74CD-4CDF-947B-54EC6AC79AA4}" type="presParOf" srcId="{0A2A8788-A565-4BD1-B8F4-B6CBCCA5F993}" destId="{B8A247B8-EFF9-4426-9AA0-C0806E390328}" srcOrd="0" destOrd="0" presId="urn:microsoft.com/office/officeart/2018/2/layout/IconVerticalSolidList"/>
    <dgm:cxn modelId="{46135E3B-6A2A-43C6-88F0-186928F925E6}" type="presParOf" srcId="{0A2A8788-A565-4BD1-B8F4-B6CBCCA5F993}" destId="{FA2CB42E-AB79-4F80-9891-438A9C166F15}" srcOrd="1" destOrd="0" presId="urn:microsoft.com/office/officeart/2018/2/layout/IconVerticalSolidList"/>
    <dgm:cxn modelId="{A99DD0AC-2FD3-4CD7-810B-A02C6A03A13C}" type="presParOf" srcId="{0A2A8788-A565-4BD1-B8F4-B6CBCCA5F993}" destId="{22E18760-F586-4D26-9A8E-A4CC667BF093}" srcOrd="2" destOrd="0" presId="urn:microsoft.com/office/officeart/2018/2/layout/IconVerticalSolidList"/>
    <dgm:cxn modelId="{D7A0F258-F7A6-4451-A576-18918AF11B14}" type="presParOf" srcId="{0A2A8788-A565-4BD1-B8F4-B6CBCCA5F993}" destId="{A5F6EBA3-764E-4658-8C40-4711526AE45C}" srcOrd="3" destOrd="0" presId="urn:microsoft.com/office/officeart/2018/2/layout/IconVerticalSolidList"/>
    <dgm:cxn modelId="{1784C201-6B01-4FCC-AF69-DA872FDD23BA}" type="presParOf" srcId="{F52C5EF2-C6E8-4E07-A176-00A7084D4B64}" destId="{C4EF699B-CDAC-490E-89BB-FF6B4375AB1D}" srcOrd="3" destOrd="0" presId="urn:microsoft.com/office/officeart/2018/2/layout/IconVerticalSolidList"/>
    <dgm:cxn modelId="{757ECFB1-06B2-4D99-A2A8-BB2DAACC3AF5}" type="presParOf" srcId="{F52C5EF2-C6E8-4E07-A176-00A7084D4B64}" destId="{9D2E59E3-51CC-44D0-B559-008608B0CF59}" srcOrd="4" destOrd="0" presId="urn:microsoft.com/office/officeart/2018/2/layout/IconVerticalSolidList"/>
    <dgm:cxn modelId="{48E08491-829E-4984-8646-1763C47F50CF}" type="presParOf" srcId="{9D2E59E3-51CC-44D0-B559-008608B0CF59}" destId="{80FDEEBD-F5DA-45FD-B2D9-3F68539CBE5F}" srcOrd="0" destOrd="0" presId="urn:microsoft.com/office/officeart/2018/2/layout/IconVerticalSolidList"/>
    <dgm:cxn modelId="{865C1985-9525-4BB2-8201-89808B8DC199}" type="presParOf" srcId="{9D2E59E3-51CC-44D0-B559-008608B0CF59}" destId="{F4A90FA9-641B-4FCC-91D5-4B91B628795B}" srcOrd="1" destOrd="0" presId="urn:microsoft.com/office/officeart/2018/2/layout/IconVerticalSolidList"/>
    <dgm:cxn modelId="{A7D52494-B78B-45BB-86E6-49ED4A8DBC28}" type="presParOf" srcId="{9D2E59E3-51CC-44D0-B559-008608B0CF59}" destId="{92C796B8-2D0D-4F20-9CE5-2500B01F24F6}" srcOrd="2" destOrd="0" presId="urn:microsoft.com/office/officeart/2018/2/layout/IconVerticalSolidList"/>
    <dgm:cxn modelId="{12D5419A-27E0-495A-9505-DCB795AF8E51}" type="presParOf" srcId="{9D2E59E3-51CC-44D0-B559-008608B0CF59}" destId="{BFB78AD8-019A-47A9-A516-6E9A7CBF619F}" srcOrd="3" destOrd="0" presId="urn:microsoft.com/office/officeart/2018/2/layout/IconVerticalSolidList"/>
    <dgm:cxn modelId="{20C94908-219F-4A51-B9BB-B4FC54BFDF4F}" type="presParOf" srcId="{F52C5EF2-C6E8-4E07-A176-00A7084D4B64}" destId="{15BF928A-4C54-474D-BCB0-15E5816C6EB2}" srcOrd="5" destOrd="0" presId="urn:microsoft.com/office/officeart/2018/2/layout/IconVerticalSolidList"/>
    <dgm:cxn modelId="{7142B1F0-C02C-48DD-8E98-91EB624BE536}" type="presParOf" srcId="{F52C5EF2-C6E8-4E07-A176-00A7084D4B64}" destId="{5E14D756-9CB0-4CC7-AD5D-6BF34A67DF00}" srcOrd="6" destOrd="0" presId="urn:microsoft.com/office/officeart/2018/2/layout/IconVerticalSolidList"/>
    <dgm:cxn modelId="{ED5786A2-EDE5-4897-AE30-841DD125A9DA}" type="presParOf" srcId="{5E14D756-9CB0-4CC7-AD5D-6BF34A67DF00}" destId="{0BC48FF2-8884-456C-A068-C600F7705448}" srcOrd="0" destOrd="0" presId="urn:microsoft.com/office/officeart/2018/2/layout/IconVerticalSolidList"/>
    <dgm:cxn modelId="{782DF20A-FE3E-4176-A526-2F43ED678C7B}" type="presParOf" srcId="{5E14D756-9CB0-4CC7-AD5D-6BF34A67DF00}" destId="{7E1A42BC-6FD0-4537-99DD-3A7E1DECA839}" srcOrd="1" destOrd="0" presId="urn:microsoft.com/office/officeart/2018/2/layout/IconVerticalSolidList"/>
    <dgm:cxn modelId="{A11DC7A7-A6A8-483E-84A6-0A6651B1B8F8}" type="presParOf" srcId="{5E14D756-9CB0-4CC7-AD5D-6BF34A67DF00}" destId="{5BF3C191-7CE3-42A4-9C4F-C68B56C33CE4}" srcOrd="2" destOrd="0" presId="urn:microsoft.com/office/officeart/2018/2/layout/IconVerticalSolidList"/>
    <dgm:cxn modelId="{2C0B3029-E4D7-4277-896A-CD991440EA3E}" type="presParOf" srcId="{5E14D756-9CB0-4CC7-AD5D-6BF34A67DF00}" destId="{1D4D97BE-9BC1-4456-BF90-B928044D58C4}" srcOrd="3" destOrd="0" presId="urn:microsoft.com/office/officeart/2018/2/layout/IconVerticalSolidList"/>
    <dgm:cxn modelId="{469389CE-E9C1-482C-8870-419D0F8DAF57}" type="presParOf" srcId="{F52C5EF2-C6E8-4E07-A176-00A7084D4B64}" destId="{723C6F5E-F724-46D7-8B9B-EC42FD3A1DD3}" srcOrd="7" destOrd="0" presId="urn:microsoft.com/office/officeart/2018/2/layout/IconVerticalSolidList"/>
    <dgm:cxn modelId="{A850279D-65D0-4204-B94C-86F75B26E46F}" type="presParOf" srcId="{F52C5EF2-C6E8-4E07-A176-00A7084D4B64}" destId="{1C1E3D3A-F4C6-4542-BA6D-DE986D312A7B}" srcOrd="8" destOrd="0" presId="urn:microsoft.com/office/officeart/2018/2/layout/IconVerticalSolidList"/>
    <dgm:cxn modelId="{FFB99906-9DFB-4F7C-B02F-AC8430A7B856}" type="presParOf" srcId="{1C1E3D3A-F4C6-4542-BA6D-DE986D312A7B}" destId="{EF701C53-89CB-41AB-92B4-5AE3595FCAFC}" srcOrd="0" destOrd="0" presId="urn:microsoft.com/office/officeart/2018/2/layout/IconVerticalSolidList"/>
    <dgm:cxn modelId="{FC7F3F89-FF6B-42C4-8086-6722A3FD2C33}" type="presParOf" srcId="{1C1E3D3A-F4C6-4542-BA6D-DE986D312A7B}" destId="{4605A4FF-FEFA-41B0-BA88-DF7E573679A3}" srcOrd="1" destOrd="0" presId="urn:microsoft.com/office/officeart/2018/2/layout/IconVerticalSolidList"/>
    <dgm:cxn modelId="{347F9685-30D3-46D5-AA7C-AD3D494CD7F1}" type="presParOf" srcId="{1C1E3D3A-F4C6-4542-BA6D-DE986D312A7B}" destId="{47DF77A3-87C5-41CC-85DF-02471E7C897F}" srcOrd="2" destOrd="0" presId="urn:microsoft.com/office/officeart/2018/2/layout/IconVerticalSolidList"/>
    <dgm:cxn modelId="{44ADD084-AF48-47EA-A29A-D304FB0E4833}" type="presParOf" srcId="{1C1E3D3A-F4C6-4542-BA6D-DE986D312A7B}" destId="{D3165C65-F6FF-4401-8422-C2474BF3A93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04731A-725D-413D-B082-76BE303549C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A178226-756D-4D67-9854-82FBA290E949}">
      <dgm:prSet/>
      <dgm:spPr/>
      <dgm:t>
        <a:bodyPr/>
        <a:lstStyle/>
        <a:p>
          <a:r>
            <a:rPr lang="en-US" b="0" i="0" dirty="0"/>
            <a:t>The State-Chart diagram is used to demonstrate the flow of control within the system rather than the implementation. It models the concurrent and sequential activities.</a:t>
          </a:r>
          <a:endParaRPr lang="en-US" dirty="0"/>
        </a:p>
      </dgm:t>
    </dgm:pt>
    <dgm:pt modelId="{E5439A8A-F4E4-4191-8868-190926B514C4}" type="parTrans" cxnId="{6485D160-7122-496C-827C-63605C95F179}">
      <dgm:prSet/>
      <dgm:spPr/>
      <dgm:t>
        <a:bodyPr/>
        <a:lstStyle/>
        <a:p>
          <a:endParaRPr lang="en-US"/>
        </a:p>
      </dgm:t>
    </dgm:pt>
    <dgm:pt modelId="{340CEE56-D887-4435-A17C-3ED6EFE00568}" type="sibTrans" cxnId="{6485D160-7122-496C-827C-63605C95F179}">
      <dgm:prSet/>
      <dgm:spPr/>
      <dgm:t>
        <a:bodyPr/>
        <a:lstStyle/>
        <a:p>
          <a:endParaRPr lang="en-US"/>
        </a:p>
      </dgm:t>
    </dgm:pt>
    <dgm:pt modelId="{84BDB9AA-B836-4B7E-9568-6D3BD0B57658}">
      <dgm:prSet/>
      <dgm:spPr/>
      <dgm:t>
        <a:bodyPr/>
        <a:lstStyle/>
        <a:p>
          <a:r>
            <a:rPr lang="en-US" b="0" i="0" dirty="0"/>
            <a:t>The State-Chart diagram helps in envisioning the workflow from one activity to another. It put emphasis on the condition of flow and the order in which it occurs. The flow can be sequential, branched, or concurrent, and to deal with such kinds of flows, the activity diagram has come up with a fork, join, etc.</a:t>
          </a:r>
          <a:endParaRPr lang="en-US" dirty="0"/>
        </a:p>
      </dgm:t>
    </dgm:pt>
    <dgm:pt modelId="{002F39A5-1DA1-4641-A738-1D91825C84C4}" type="parTrans" cxnId="{177DA355-8611-446F-911B-3A67E2FACC6C}">
      <dgm:prSet/>
      <dgm:spPr/>
      <dgm:t>
        <a:bodyPr/>
        <a:lstStyle/>
        <a:p>
          <a:endParaRPr lang="en-US"/>
        </a:p>
      </dgm:t>
    </dgm:pt>
    <dgm:pt modelId="{A9D198D3-661B-4EC9-A124-353CF75A3AB5}" type="sibTrans" cxnId="{177DA355-8611-446F-911B-3A67E2FACC6C}">
      <dgm:prSet/>
      <dgm:spPr/>
      <dgm:t>
        <a:bodyPr/>
        <a:lstStyle/>
        <a:p>
          <a:endParaRPr lang="en-US"/>
        </a:p>
      </dgm:t>
    </dgm:pt>
    <dgm:pt modelId="{83574068-C26C-4207-AE31-B2A2403A20ED}">
      <dgm:prSet/>
      <dgm:spPr/>
      <dgm:t>
        <a:bodyPr/>
        <a:lstStyle/>
        <a:p>
          <a:r>
            <a:rPr lang="en-US" b="0" i="0"/>
            <a:t>It is also termed as an object-oriented flowchart. It encompasses activities composed of a set of actions or operations that are applied to model the behavioral diagram.</a:t>
          </a:r>
          <a:endParaRPr lang="en-US"/>
        </a:p>
      </dgm:t>
    </dgm:pt>
    <dgm:pt modelId="{1A367806-728C-41B0-97C1-86FBBB9AB0ED}" type="parTrans" cxnId="{4199251D-9DE6-4FC4-9708-19301CC5D9C5}">
      <dgm:prSet/>
      <dgm:spPr/>
      <dgm:t>
        <a:bodyPr/>
        <a:lstStyle/>
        <a:p>
          <a:endParaRPr lang="en-US"/>
        </a:p>
      </dgm:t>
    </dgm:pt>
    <dgm:pt modelId="{7CF539AE-B7CA-430A-A451-73C60DCD0A01}" type="sibTrans" cxnId="{4199251D-9DE6-4FC4-9708-19301CC5D9C5}">
      <dgm:prSet/>
      <dgm:spPr/>
      <dgm:t>
        <a:bodyPr/>
        <a:lstStyle/>
        <a:p>
          <a:endParaRPr lang="en-US"/>
        </a:p>
      </dgm:t>
    </dgm:pt>
    <dgm:pt modelId="{AFBB423C-9B32-4C92-B470-8AEB80354BA4}" type="pres">
      <dgm:prSet presAssocID="{BD04731A-725D-413D-B082-76BE303549C1}" presName="linear" presStyleCnt="0">
        <dgm:presLayoutVars>
          <dgm:animLvl val="lvl"/>
          <dgm:resizeHandles val="exact"/>
        </dgm:presLayoutVars>
      </dgm:prSet>
      <dgm:spPr/>
    </dgm:pt>
    <dgm:pt modelId="{88E234F7-1AE8-408D-8D71-8A5E6A5ADE40}" type="pres">
      <dgm:prSet presAssocID="{5A178226-756D-4D67-9854-82FBA290E949}" presName="parentText" presStyleLbl="node1" presStyleIdx="0" presStyleCnt="3">
        <dgm:presLayoutVars>
          <dgm:chMax val="0"/>
          <dgm:bulletEnabled val="1"/>
        </dgm:presLayoutVars>
      </dgm:prSet>
      <dgm:spPr/>
    </dgm:pt>
    <dgm:pt modelId="{1B8E06BB-06B2-47CC-9BF7-4049A5E834AF}" type="pres">
      <dgm:prSet presAssocID="{340CEE56-D887-4435-A17C-3ED6EFE00568}" presName="spacer" presStyleCnt="0"/>
      <dgm:spPr/>
    </dgm:pt>
    <dgm:pt modelId="{30BF7BC8-E38B-4A85-9FD2-3D0D5A7E4685}" type="pres">
      <dgm:prSet presAssocID="{84BDB9AA-B836-4B7E-9568-6D3BD0B57658}" presName="parentText" presStyleLbl="node1" presStyleIdx="1" presStyleCnt="3">
        <dgm:presLayoutVars>
          <dgm:chMax val="0"/>
          <dgm:bulletEnabled val="1"/>
        </dgm:presLayoutVars>
      </dgm:prSet>
      <dgm:spPr/>
    </dgm:pt>
    <dgm:pt modelId="{D37E7105-0765-4A93-B20E-0D351616F21F}" type="pres">
      <dgm:prSet presAssocID="{A9D198D3-661B-4EC9-A124-353CF75A3AB5}" presName="spacer" presStyleCnt="0"/>
      <dgm:spPr/>
    </dgm:pt>
    <dgm:pt modelId="{EBBF5EBC-B79A-4914-A0BA-E1F65D549CD2}" type="pres">
      <dgm:prSet presAssocID="{83574068-C26C-4207-AE31-B2A2403A20ED}" presName="parentText" presStyleLbl="node1" presStyleIdx="2" presStyleCnt="3">
        <dgm:presLayoutVars>
          <dgm:chMax val="0"/>
          <dgm:bulletEnabled val="1"/>
        </dgm:presLayoutVars>
      </dgm:prSet>
      <dgm:spPr/>
    </dgm:pt>
  </dgm:ptLst>
  <dgm:cxnLst>
    <dgm:cxn modelId="{4199251D-9DE6-4FC4-9708-19301CC5D9C5}" srcId="{BD04731A-725D-413D-B082-76BE303549C1}" destId="{83574068-C26C-4207-AE31-B2A2403A20ED}" srcOrd="2" destOrd="0" parTransId="{1A367806-728C-41B0-97C1-86FBBB9AB0ED}" sibTransId="{7CF539AE-B7CA-430A-A451-73C60DCD0A01}"/>
    <dgm:cxn modelId="{7A20592A-A515-4F0C-BA3B-3A4638A453CE}" type="presOf" srcId="{5A178226-756D-4D67-9854-82FBA290E949}" destId="{88E234F7-1AE8-408D-8D71-8A5E6A5ADE40}" srcOrd="0" destOrd="0" presId="urn:microsoft.com/office/officeart/2005/8/layout/vList2"/>
    <dgm:cxn modelId="{F7F4D13D-B209-4A6D-A346-537B750B41D9}" type="presOf" srcId="{84BDB9AA-B836-4B7E-9568-6D3BD0B57658}" destId="{30BF7BC8-E38B-4A85-9FD2-3D0D5A7E4685}" srcOrd="0" destOrd="0" presId="urn:microsoft.com/office/officeart/2005/8/layout/vList2"/>
    <dgm:cxn modelId="{2902F75D-FE9C-4FC5-BB8B-FD0473396FD9}" type="presOf" srcId="{BD04731A-725D-413D-B082-76BE303549C1}" destId="{AFBB423C-9B32-4C92-B470-8AEB80354BA4}" srcOrd="0" destOrd="0" presId="urn:microsoft.com/office/officeart/2005/8/layout/vList2"/>
    <dgm:cxn modelId="{6485D160-7122-496C-827C-63605C95F179}" srcId="{BD04731A-725D-413D-B082-76BE303549C1}" destId="{5A178226-756D-4D67-9854-82FBA290E949}" srcOrd="0" destOrd="0" parTransId="{E5439A8A-F4E4-4191-8868-190926B514C4}" sibTransId="{340CEE56-D887-4435-A17C-3ED6EFE00568}"/>
    <dgm:cxn modelId="{177DA355-8611-446F-911B-3A67E2FACC6C}" srcId="{BD04731A-725D-413D-B082-76BE303549C1}" destId="{84BDB9AA-B836-4B7E-9568-6D3BD0B57658}" srcOrd="1" destOrd="0" parTransId="{002F39A5-1DA1-4641-A738-1D91825C84C4}" sibTransId="{A9D198D3-661B-4EC9-A124-353CF75A3AB5}"/>
    <dgm:cxn modelId="{570F2CBE-3808-4F70-B273-CC57A12794A9}" type="presOf" srcId="{83574068-C26C-4207-AE31-B2A2403A20ED}" destId="{EBBF5EBC-B79A-4914-A0BA-E1F65D549CD2}" srcOrd="0" destOrd="0" presId="urn:microsoft.com/office/officeart/2005/8/layout/vList2"/>
    <dgm:cxn modelId="{C7CBB14E-C04C-4235-8B09-53DAB8752004}" type="presParOf" srcId="{AFBB423C-9B32-4C92-B470-8AEB80354BA4}" destId="{88E234F7-1AE8-408D-8D71-8A5E6A5ADE40}" srcOrd="0" destOrd="0" presId="urn:microsoft.com/office/officeart/2005/8/layout/vList2"/>
    <dgm:cxn modelId="{0107F2B0-78A3-4BA4-B73C-A0E41BC37AA4}" type="presParOf" srcId="{AFBB423C-9B32-4C92-B470-8AEB80354BA4}" destId="{1B8E06BB-06B2-47CC-9BF7-4049A5E834AF}" srcOrd="1" destOrd="0" presId="urn:microsoft.com/office/officeart/2005/8/layout/vList2"/>
    <dgm:cxn modelId="{C2EF63D7-1855-476C-ABCF-F09E6229A553}" type="presParOf" srcId="{AFBB423C-9B32-4C92-B470-8AEB80354BA4}" destId="{30BF7BC8-E38B-4A85-9FD2-3D0D5A7E4685}" srcOrd="2" destOrd="0" presId="urn:microsoft.com/office/officeart/2005/8/layout/vList2"/>
    <dgm:cxn modelId="{85D50D08-E881-4A74-B7D1-E75580229143}" type="presParOf" srcId="{AFBB423C-9B32-4C92-B470-8AEB80354BA4}" destId="{D37E7105-0765-4A93-B20E-0D351616F21F}" srcOrd="3" destOrd="0" presId="urn:microsoft.com/office/officeart/2005/8/layout/vList2"/>
    <dgm:cxn modelId="{0880F719-7A18-43FF-B941-AF1AC2C57FB0}" type="presParOf" srcId="{AFBB423C-9B32-4C92-B470-8AEB80354BA4}" destId="{EBBF5EBC-B79A-4914-A0BA-E1F65D549CD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373E5-9B44-4D17-A2B8-6ECECBE8582D}">
      <dsp:nvSpPr>
        <dsp:cNvPr id="0" name=""/>
        <dsp:cNvSpPr/>
      </dsp:nvSpPr>
      <dsp:spPr>
        <a:xfrm>
          <a:off x="644750" y="0"/>
          <a:ext cx="7307167" cy="388077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6FFD5-B1DE-4D1D-94AF-8CC103C75FEC}">
      <dsp:nvSpPr>
        <dsp:cNvPr id="0" name=""/>
        <dsp:cNvSpPr/>
      </dsp:nvSpPr>
      <dsp:spPr>
        <a:xfrm>
          <a:off x="2361" y="1164231"/>
          <a:ext cx="1374711" cy="1552309"/>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Company Profile</a:t>
          </a:r>
          <a:endParaRPr lang="en-IN" sz="1000" kern="1200"/>
        </a:p>
      </dsp:txBody>
      <dsp:txXfrm>
        <a:off x="69469" y="1231339"/>
        <a:ext cx="1240495" cy="1418093"/>
      </dsp:txXfrm>
    </dsp:sp>
    <dsp:sp modelId="{6E7AEEFC-9076-4A09-B731-47E1C90E8FE8}">
      <dsp:nvSpPr>
        <dsp:cNvPr id="0" name=""/>
        <dsp:cNvSpPr/>
      </dsp:nvSpPr>
      <dsp:spPr>
        <a:xfrm>
          <a:off x="1445808" y="1164231"/>
          <a:ext cx="1374711" cy="1552309"/>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Introduction</a:t>
          </a:r>
          <a:endParaRPr lang="en-IN" sz="1000" kern="1200"/>
        </a:p>
      </dsp:txBody>
      <dsp:txXfrm>
        <a:off x="1512916" y="1231339"/>
        <a:ext cx="1240495" cy="1418093"/>
      </dsp:txXfrm>
    </dsp:sp>
    <dsp:sp modelId="{F3063D86-2222-49E8-8382-3E5FA3B92579}">
      <dsp:nvSpPr>
        <dsp:cNvPr id="0" name=""/>
        <dsp:cNvSpPr/>
      </dsp:nvSpPr>
      <dsp:spPr>
        <a:xfrm>
          <a:off x="2889254" y="1164231"/>
          <a:ext cx="1374711" cy="1552309"/>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Scope of Project</a:t>
          </a:r>
          <a:endParaRPr lang="en-IN" sz="1000" kern="1200"/>
        </a:p>
      </dsp:txBody>
      <dsp:txXfrm>
        <a:off x="2956362" y="1231339"/>
        <a:ext cx="1240495" cy="1418093"/>
      </dsp:txXfrm>
    </dsp:sp>
    <dsp:sp modelId="{78AFD05B-69C2-4E20-8502-98B86B65DF02}">
      <dsp:nvSpPr>
        <dsp:cNvPr id="0" name=""/>
        <dsp:cNvSpPr/>
      </dsp:nvSpPr>
      <dsp:spPr>
        <a:xfrm>
          <a:off x="4332701" y="1164231"/>
          <a:ext cx="1374711" cy="1552309"/>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Features</a:t>
          </a:r>
          <a:endParaRPr lang="en-IN" sz="1000" kern="1200"/>
        </a:p>
      </dsp:txBody>
      <dsp:txXfrm>
        <a:off x="4399809" y="1231339"/>
        <a:ext cx="1240495" cy="1418093"/>
      </dsp:txXfrm>
    </dsp:sp>
    <dsp:sp modelId="{77D9F02B-9437-40F6-8264-AAC1A0012978}">
      <dsp:nvSpPr>
        <dsp:cNvPr id="0" name=""/>
        <dsp:cNvSpPr/>
      </dsp:nvSpPr>
      <dsp:spPr>
        <a:xfrm>
          <a:off x="5776148" y="1164231"/>
          <a:ext cx="1374711" cy="1552309"/>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Technology Description</a:t>
          </a:r>
          <a:endParaRPr lang="en-IN" sz="1000" kern="1200"/>
        </a:p>
      </dsp:txBody>
      <dsp:txXfrm>
        <a:off x="5843256" y="1231339"/>
        <a:ext cx="1240495" cy="1418093"/>
      </dsp:txXfrm>
    </dsp:sp>
    <dsp:sp modelId="{C2F7BE8A-6FB2-4AAC-8512-76756E71BFEA}">
      <dsp:nvSpPr>
        <dsp:cNvPr id="0" name=""/>
        <dsp:cNvSpPr/>
      </dsp:nvSpPr>
      <dsp:spPr>
        <a:xfrm>
          <a:off x="7219595" y="1164231"/>
          <a:ext cx="1374711" cy="1552309"/>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Graphical User Interface(GUI)</a:t>
          </a:r>
          <a:endParaRPr lang="en-IN" sz="1000" kern="1200"/>
        </a:p>
        <a:p>
          <a:pPr marL="57150" lvl="1" indent="-57150" algn="l" defTabSz="355600">
            <a:lnSpc>
              <a:spcPct val="90000"/>
            </a:lnSpc>
            <a:spcBef>
              <a:spcPct val="0"/>
            </a:spcBef>
            <a:spcAft>
              <a:spcPct val="15000"/>
            </a:spcAft>
            <a:buChar char="•"/>
          </a:pPr>
          <a:r>
            <a:rPr lang="en-US" sz="800" kern="1200"/>
            <a:t>Landing Page/ Home Page</a:t>
          </a:r>
          <a:endParaRPr lang="en-IN" sz="800" kern="1200"/>
        </a:p>
        <a:p>
          <a:pPr marL="57150" lvl="1" indent="-57150" algn="l" defTabSz="355600">
            <a:lnSpc>
              <a:spcPct val="90000"/>
            </a:lnSpc>
            <a:spcBef>
              <a:spcPct val="0"/>
            </a:spcBef>
            <a:spcAft>
              <a:spcPct val="15000"/>
            </a:spcAft>
            <a:buChar char="•"/>
          </a:pPr>
          <a:r>
            <a:rPr lang="en-US" sz="800" kern="1200"/>
            <a:t>Catalog</a:t>
          </a:r>
          <a:endParaRPr lang="en-IN" sz="800" kern="1200"/>
        </a:p>
        <a:p>
          <a:pPr marL="57150" lvl="1" indent="-57150" algn="l" defTabSz="355600">
            <a:lnSpc>
              <a:spcPct val="90000"/>
            </a:lnSpc>
            <a:spcBef>
              <a:spcPct val="0"/>
            </a:spcBef>
            <a:spcAft>
              <a:spcPct val="15000"/>
            </a:spcAft>
            <a:buChar char="•"/>
          </a:pPr>
          <a:r>
            <a:rPr lang="en-US" sz="800" kern="1200"/>
            <a:t>Product Details</a:t>
          </a:r>
          <a:endParaRPr lang="en-IN" sz="800" kern="1200"/>
        </a:p>
        <a:p>
          <a:pPr marL="57150" lvl="1" indent="-57150" algn="l" defTabSz="355600">
            <a:lnSpc>
              <a:spcPct val="90000"/>
            </a:lnSpc>
            <a:spcBef>
              <a:spcPct val="0"/>
            </a:spcBef>
            <a:spcAft>
              <a:spcPct val="15000"/>
            </a:spcAft>
            <a:buChar char="•"/>
          </a:pPr>
          <a:r>
            <a:rPr lang="en-US" sz="800" kern="1200"/>
            <a:t>Login</a:t>
          </a:r>
          <a:endParaRPr lang="en-IN" sz="800" kern="1200"/>
        </a:p>
        <a:p>
          <a:pPr marL="57150" lvl="1" indent="-57150" algn="l" defTabSz="355600">
            <a:lnSpc>
              <a:spcPct val="90000"/>
            </a:lnSpc>
            <a:spcBef>
              <a:spcPct val="0"/>
            </a:spcBef>
            <a:spcAft>
              <a:spcPct val="15000"/>
            </a:spcAft>
            <a:buChar char="•"/>
          </a:pPr>
          <a:r>
            <a:rPr lang="en-US" sz="800" kern="1200"/>
            <a:t>Signup</a:t>
          </a:r>
          <a:endParaRPr lang="en-IN" sz="800" kern="1200"/>
        </a:p>
        <a:p>
          <a:pPr marL="57150" lvl="1" indent="-57150" algn="l" defTabSz="355600">
            <a:lnSpc>
              <a:spcPct val="90000"/>
            </a:lnSpc>
            <a:spcBef>
              <a:spcPct val="0"/>
            </a:spcBef>
            <a:spcAft>
              <a:spcPct val="15000"/>
            </a:spcAft>
            <a:buChar char="•"/>
          </a:pPr>
          <a:r>
            <a:rPr lang="en-US" sz="800" kern="1200"/>
            <a:t>Cart</a:t>
          </a:r>
          <a:endParaRPr lang="en-IN" sz="800" kern="1200"/>
        </a:p>
        <a:p>
          <a:pPr marL="57150" lvl="1" indent="-57150" algn="l" defTabSz="355600">
            <a:lnSpc>
              <a:spcPct val="90000"/>
            </a:lnSpc>
            <a:spcBef>
              <a:spcPct val="0"/>
            </a:spcBef>
            <a:spcAft>
              <a:spcPct val="15000"/>
            </a:spcAft>
            <a:buChar char="•"/>
          </a:pPr>
          <a:r>
            <a:rPr lang="en-US" sz="800" kern="1200"/>
            <a:t>Payment</a:t>
          </a:r>
          <a:endParaRPr lang="en-IN" sz="800" kern="1200"/>
        </a:p>
      </dsp:txBody>
      <dsp:txXfrm>
        <a:off x="7286703" y="1231339"/>
        <a:ext cx="1240495" cy="1418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9A183-3964-4913-B60B-6B5F752A63D5}">
      <dsp:nvSpPr>
        <dsp:cNvPr id="0" name=""/>
        <dsp:cNvSpPr/>
      </dsp:nvSpPr>
      <dsp:spPr>
        <a:xfrm>
          <a:off x="0" y="0"/>
          <a:ext cx="8596668" cy="0"/>
        </a:xfrm>
        <a:prstGeom prst="lin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518402D-A4E8-4A93-AFC6-AFE45C9CD9FB}">
      <dsp:nvSpPr>
        <dsp:cNvPr id="0" name=""/>
        <dsp:cNvSpPr/>
      </dsp:nvSpPr>
      <dsp:spPr>
        <a:xfrm>
          <a:off x="0" y="0"/>
          <a:ext cx="8596668" cy="1940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i="0" kern="1200" dirty="0"/>
            <a:t>An eCommerce website is an information technology method in which traders, businesses/distributors/marketers can sell products/services and the customer can purchase on that website electronically by using the internet on the mobile and computer. It means an e-commerce website is an online shop. e means electronic. Commerce means business. Website means the group of HTML web pages and that is created to market/sell information/product/services.</a:t>
          </a:r>
          <a:endParaRPr lang="en-IN" sz="1800" kern="1200" dirty="0"/>
        </a:p>
      </dsp:txBody>
      <dsp:txXfrm>
        <a:off x="0" y="0"/>
        <a:ext cx="8596668" cy="1940386"/>
      </dsp:txXfrm>
    </dsp:sp>
    <dsp:sp modelId="{92ED6D4E-4297-4E94-A892-1B4C66479270}">
      <dsp:nvSpPr>
        <dsp:cNvPr id="0" name=""/>
        <dsp:cNvSpPr/>
      </dsp:nvSpPr>
      <dsp:spPr>
        <a:xfrm>
          <a:off x="0" y="1940386"/>
          <a:ext cx="8596668" cy="0"/>
        </a:xfrm>
        <a:prstGeom prst="line">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3825B63-142D-4D32-9510-1FA93C83AB44}">
      <dsp:nvSpPr>
        <dsp:cNvPr id="0" name=""/>
        <dsp:cNvSpPr/>
      </dsp:nvSpPr>
      <dsp:spPr>
        <a:xfrm>
          <a:off x="0" y="1940386"/>
          <a:ext cx="8596668" cy="1940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i="0" kern="1200" dirty="0"/>
            <a:t>From a bigger perspective, every website on the internet is the eCommerce Website. It can be the platform, it can be a marketplace, it can be a portal, it can be apps, it can be an entertainment website, shopping website, online courses website and online degree college. </a:t>
          </a:r>
          <a:endParaRPr lang="en-IN" sz="1800" kern="1200" dirty="0"/>
        </a:p>
      </dsp:txBody>
      <dsp:txXfrm>
        <a:off x="0" y="1940386"/>
        <a:ext cx="8596668" cy="19403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C51B9-7B9B-4955-8710-D8475E21C618}">
      <dsp:nvSpPr>
        <dsp:cNvPr id="0" name=""/>
        <dsp:cNvSpPr/>
      </dsp:nvSpPr>
      <dsp:spPr>
        <a:xfrm>
          <a:off x="0" y="59600"/>
          <a:ext cx="8596668" cy="1853426"/>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scope of the project will be limited to some functions of the e-commerce website. It will display products, customers can select catalogs and select products, and can view products in their cart specifying the quantity of each item. Selected items will be collected in a cart. </a:t>
          </a:r>
          <a:endParaRPr lang="en-IN" sz="1900" kern="1200" dirty="0"/>
        </a:p>
      </dsp:txBody>
      <dsp:txXfrm>
        <a:off x="90477" y="150077"/>
        <a:ext cx="8415714" cy="1672472"/>
      </dsp:txXfrm>
    </dsp:sp>
    <dsp:sp modelId="{17FCCCB3-9E0C-4CE6-ABE4-A3462CCB40FF}">
      <dsp:nvSpPr>
        <dsp:cNvPr id="0" name=""/>
        <dsp:cNvSpPr/>
      </dsp:nvSpPr>
      <dsp:spPr>
        <a:xfrm>
          <a:off x="0" y="2027346"/>
          <a:ext cx="8596668" cy="1853426"/>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At checkout, the item on the cart will be presented as an order. Customers can pay for the items in the cart to complete an order. This project has great future scope. The project also provides security with the use of login ID and passwords, so that no unauthorized users can access your account. The only authorized person who has the appropriate access can access the software.</a:t>
          </a:r>
          <a:endParaRPr lang="en-IN" sz="1900" kern="1200" dirty="0"/>
        </a:p>
      </dsp:txBody>
      <dsp:txXfrm>
        <a:off x="90477" y="2117823"/>
        <a:ext cx="8415714" cy="16724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8CA69-6D39-4BA8-A3D3-1B200C7602E3}">
      <dsp:nvSpPr>
        <dsp:cNvPr id="0" name=""/>
        <dsp:cNvSpPr/>
      </dsp:nvSpPr>
      <dsp:spPr>
        <a:xfrm>
          <a:off x="0" y="236627"/>
          <a:ext cx="8596668" cy="496125"/>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67197" tIns="187452" rIns="667197" bIns="64008" numCol="1" spcCol="1270" anchor="t" anchorCtr="0">
          <a:noAutofit/>
        </a:bodyPr>
        <a:lstStyle/>
        <a:p>
          <a:pPr marL="57150" lvl="1" indent="-57150" algn="l" defTabSz="400050">
            <a:lnSpc>
              <a:spcPct val="90000"/>
            </a:lnSpc>
            <a:spcBef>
              <a:spcPct val="0"/>
            </a:spcBef>
            <a:spcAft>
              <a:spcPct val="15000"/>
            </a:spcAft>
            <a:buChar char="•"/>
          </a:pPr>
          <a:r>
            <a:rPr lang="en-US" sz="900" kern="1200"/>
            <a:t>The new user have to create account on the website through sign-up information required from the user like email, phone number , password , name, address etc.</a:t>
          </a:r>
          <a:endParaRPr lang="en-IN" sz="900" kern="1200" dirty="0"/>
        </a:p>
      </dsp:txBody>
      <dsp:txXfrm>
        <a:off x="0" y="236627"/>
        <a:ext cx="8596668" cy="496125"/>
      </dsp:txXfrm>
    </dsp:sp>
    <dsp:sp modelId="{6B8906DE-1DF2-4174-AD73-431A2FB8684B}">
      <dsp:nvSpPr>
        <dsp:cNvPr id="0" name=""/>
        <dsp:cNvSpPr/>
      </dsp:nvSpPr>
      <dsp:spPr>
        <a:xfrm>
          <a:off x="429833" y="103787"/>
          <a:ext cx="6017667" cy="26568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400050">
            <a:lnSpc>
              <a:spcPct val="90000"/>
            </a:lnSpc>
            <a:spcBef>
              <a:spcPct val="0"/>
            </a:spcBef>
            <a:spcAft>
              <a:spcPct val="35000"/>
            </a:spcAft>
            <a:buNone/>
          </a:pPr>
          <a:r>
            <a:rPr lang="en-US" sz="900" b="1" kern="1200" dirty="0"/>
            <a:t>SIGN-UP </a:t>
          </a:r>
          <a:endParaRPr lang="en-IN" sz="900" kern="1200" dirty="0"/>
        </a:p>
      </dsp:txBody>
      <dsp:txXfrm>
        <a:off x="442802" y="116756"/>
        <a:ext cx="5991729" cy="239742"/>
      </dsp:txXfrm>
    </dsp:sp>
    <dsp:sp modelId="{D62DEDB2-C5DA-4143-8230-03E6244F92DB}">
      <dsp:nvSpPr>
        <dsp:cNvPr id="0" name=""/>
        <dsp:cNvSpPr/>
      </dsp:nvSpPr>
      <dsp:spPr>
        <a:xfrm>
          <a:off x="0" y="914192"/>
          <a:ext cx="8596668" cy="496125"/>
        </a:xfrm>
        <a:prstGeom prst="rect">
          <a:avLst/>
        </a:prstGeom>
        <a:solidFill>
          <a:schemeClr val="lt1">
            <a:alpha val="90000"/>
            <a:hueOff val="0"/>
            <a:satOff val="0"/>
            <a:lumOff val="0"/>
            <a:alphaOff val="0"/>
          </a:schemeClr>
        </a:solidFill>
        <a:ln w="12700" cap="rnd" cmpd="sng" algn="ctr">
          <a:solidFill>
            <a:schemeClr val="accent2">
              <a:hueOff val="-387493"/>
              <a:satOff val="-237"/>
              <a:lumOff val="924"/>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67197" tIns="187452" rIns="667197" bIns="64008" numCol="1" spcCol="1270" anchor="t" anchorCtr="0">
          <a:noAutofit/>
        </a:bodyPr>
        <a:lstStyle/>
        <a:p>
          <a:pPr marL="57150" lvl="1" indent="-57150" algn="l" defTabSz="400050">
            <a:lnSpc>
              <a:spcPct val="90000"/>
            </a:lnSpc>
            <a:spcBef>
              <a:spcPct val="0"/>
            </a:spcBef>
            <a:spcAft>
              <a:spcPct val="15000"/>
            </a:spcAft>
            <a:buChar char="•"/>
          </a:pPr>
          <a:r>
            <a:rPr lang="en-US" sz="900" kern="1200"/>
            <a:t>The user credentials are typically some form of username and a matching password, and these credentials themselves are sometimes referred to as login.</a:t>
          </a:r>
          <a:endParaRPr lang="en-IN" sz="900" kern="1200" dirty="0"/>
        </a:p>
      </dsp:txBody>
      <dsp:txXfrm>
        <a:off x="0" y="914192"/>
        <a:ext cx="8596668" cy="496125"/>
      </dsp:txXfrm>
    </dsp:sp>
    <dsp:sp modelId="{4AB87767-AE52-4E5E-8F65-4E557DB02020}">
      <dsp:nvSpPr>
        <dsp:cNvPr id="0" name=""/>
        <dsp:cNvSpPr/>
      </dsp:nvSpPr>
      <dsp:spPr>
        <a:xfrm>
          <a:off x="429833" y="781352"/>
          <a:ext cx="6017667" cy="265680"/>
        </a:xfrm>
        <a:prstGeom prst="roundRect">
          <a:avLst/>
        </a:prstGeom>
        <a:gradFill rotWithShape="0">
          <a:gsLst>
            <a:gs pos="0">
              <a:schemeClr val="accent2">
                <a:hueOff val="-387493"/>
                <a:satOff val="-237"/>
                <a:lumOff val="924"/>
                <a:alphaOff val="0"/>
                <a:tint val="96000"/>
                <a:lumMod val="100000"/>
              </a:schemeClr>
            </a:gs>
            <a:gs pos="78000">
              <a:schemeClr val="accent2">
                <a:hueOff val="-387493"/>
                <a:satOff val="-237"/>
                <a:lumOff val="92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400050">
            <a:lnSpc>
              <a:spcPct val="90000"/>
            </a:lnSpc>
            <a:spcBef>
              <a:spcPct val="0"/>
            </a:spcBef>
            <a:spcAft>
              <a:spcPct val="35000"/>
            </a:spcAft>
            <a:buNone/>
          </a:pPr>
          <a:r>
            <a:rPr lang="en-US" sz="900" b="1" kern="1200" dirty="0"/>
            <a:t>LOGIN</a:t>
          </a:r>
          <a:r>
            <a:rPr lang="en-US" sz="900" kern="1200" dirty="0"/>
            <a:t> </a:t>
          </a:r>
          <a:endParaRPr lang="en-IN" sz="900" kern="1200" dirty="0"/>
        </a:p>
      </dsp:txBody>
      <dsp:txXfrm>
        <a:off x="442802" y="794321"/>
        <a:ext cx="5991729" cy="239742"/>
      </dsp:txXfrm>
    </dsp:sp>
    <dsp:sp modelId="{9A7EF9EE-EC7B-4966-9726-C53410201073}">
      <dsp:nvSpPr>
        <dsp:cNvPr id="0" name=""/>
        <dsp:cNvSpPr/>
      </dsp:nvSpPr>
      <dsp:spPr>
        <a:xfrm>
          <a:off x="0" y="1591757"/>
          <a:ext cx="8596668" cy="375637"/>
        </a:xfrm>
        <a:prstGeom prst="rect">
          <a:avLst/>
        </a:prstGeom>
        <a:solidFill>
          <a:schemeClr val="lt1">
            <a:alpha val="90000"/>
            <a:hueOff val="0"/>
            <a:satOff val="0"/>
            <a:lumOff val="0"/>
            <a:alphaOff val="0"/>
          </a:schemeClr>
        </a:solidFill>
        <a:ln w="12700" cap="rnd" cmpd="sng" algn="ctr">
          <a:solidFill>
            <a:schemeClr val="accent2">
              <a:hueOff val="-774986"/>
              <a:satOff val="-473"/>
              <a:lumOff val="1849"/>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67197" tIns="187452" rIns="667197" bIns="64008" numCol="1" spcCol="1270" anchor="t" anchorCtr="0">
          <a:noAutofit/>
        </a:bodyPr>
        <a:lstStyle/>
        <a:p>
          <a:pPr marL="57150" lvl="1" indent="-57150" algn="l" defTabSz="400050">
            <a:lnSpc>
              <a:spcPct val="90000"/>
            </a:lnSpc>
            <a:spcBef>
              <a:spcPct val="0"/>
            </a:spcBef>
            <a:spcAft>
              <a:spcPct val="15000"/>
            </a:spcAft>
            <a:buChar char="•"/>
          </a:pPr>
          <a:r>
            <a:rPr lang="en-US" sz="900" kern="1200"/>
            <a:t>The user can apply filter according to their needs.</a:t>
          </a:r>
          <a:endParaRPr lang="en-IN" sz="900" kern="1200" dirty="0"/>
        </a:p>
      </dsp:txBody>
      <dsp:txXfrm>
        <a:off x="0" y="1591757"/>
        <a:ext cx="8596668" cy="375637"/>
      </dsp:txXfrm>
    </dsp:sp>
    <dsp:sp modelId="{A9D63F8C-8519-455C-BDE7-E7CEAE3B3A04}">
      <dsp:nvSpPr>
        <dsp:cNvPr id="0" name=""/>
        <dsp:cNvSpPr/>
      </dsp:nvSpPr>
      <dsp:spPr>
        <a:xfrm>
          <a:off x="429833" y="1458917"/>
          <a:ext cx="6017667" cy="265680"/>
        </a:xfrm>
        <a:prstGeom prst="roundRect">
          <a:avLst/>
        </a:prstGeom>
        <a:gradFill rotWithShape="0">
          <a:gsLst>
            <a:gs pos="0">
              <a:schemeClr val="accent2">
                <a:hueOff val="-774986"/>
                <a:satOff val="-473"/>
                <a:lumOff val="1849"/>
                <a:alphaOff val="0"/>
                <a:tint val="96000"/>
                <a:lumMod val="100000"/>
              </a:schemeClr>
            </a:gs>
            <a:gs pos="78000">
              <a:schemeClr val="accent2">
                <a:hueOff val="-774986"/>
                <a:satOff val="-473"/>
                <a:lumOff val="1849"/>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400050">
            <a:lnSpc>
              <a:spcPct val="90000"/>
            </a:lnSpc>
            <a:spcBef>
              <a:spcPct val="0"/>
            </a:spcBef>
            <a:spcAft>
              <a:spcPct val="35000"/>
            </a:spcAft>
            <a:buNone/>
          </a:pPr>
          <a:r>
            <a:rPr lang="en-US" sz="900" b="1" kern="1200" dirty="0"/>
            <a:t>CATEGORY</a:t>
          </a:r>
          <a:endParaRPr lang="en-IN" sz="900" kern="1200" dirty="0"/>
        </a:p>
      </dsp:txBody>
      <dsp:txXfrm>
        <a:off x="442802" y="1471886"/>
        <a:ext cx="5991729" cy="239742"/>
      </dsp:txXfrm>
    </dsp:sp>
    <dsp:sp modelId="{B5C521B5-C0B4-4DC8-B546-98BE397EA347}">
      <dsp:nvSpPr>
        <dsp:cNvPr id="0" name=""/>
        <dsp:cNvSpPr/>
      </dsp:nvSpPr>
      <dsp:spPr>
        <a:xfrm>
          <a:off x="0" y="2148834"/>
          <a:ext cx="8596668" cy="375637"/>
        </a:xfrm>
        <a:prstGeom prst="rect">
          <a:avLst/>
        </a:prstGeom>
        <a:solidFill>
          <a:schemeClr val="lt1">
            <a:alpha val="90000"/>
            <a:hueOff val="0"/>
            <a:satOff val="0"/>
            <a:lumOff val="0"/>
            <a:alphaOff val="0"/>
          </a:schemeClr>
        </a:solidFill>
        <a:ln w="12700" cap="rnd" cmpd="sng" algn="ctr">
          <a:solidFill>
            <a:schemeClr val="accent2">
              <a:hueOff val="-1162479"/>
              <a:satOff val="-710"/>
              <a:lumOff val="2773"/>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67197" tIns="187452" rIns="667197"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The upcoming and the newly launched products will appear here.</a:t>
          </a:r>
          <a:endParaRPr lang="en-IN" sz="900" kern="1200" dirty="0"/>
        </a:p>
      </dsp:txBody>
      <dsp:txXfrm>
        <a:off x="0" y="2148834"/>
        <a:ext cx="8596668" cy="375637"/>
      </dsp:txXfrm>
    </dsp:sp>
    <dsp:sp modelId="{E8F69C1B-1570-4D8F-9310-EC3EE922BB2A}">
      <dsp:nvSpPr>
        <dsp:cNvPr id="0" name=""/>
        <dsp:cNvSpPr/>
      </dsp:nvSpPr>
      <dsp:spPr>
        <a:xfrm>
          <a:off x="429833" y="2015994"/>
          <a:ext cx="6017667" cy="265680"/>
        </a:xfrm>
        <a:prstGeom prst="roundRect">
          <a:avLst/>
        </a:prstGeom>
        <a:gradFill rotWithShape="0">
          <a:gsLst>
            <a:gs pos="0">
              <a:schemeClr val="accent2">
                <a:hueOff val="-1162479"/>
                <a:satOff val="-710"/>
                <a:lumOff val="2773"/>
                <a:alphaOff val="0"/>
                <a:tint val="96000"/>
                <a:lumMod val="100000"/>
              </a:schemeClr>
            </a:gs>
            <a:gs pos="78000">
              <a:schemeClr val="accent2">
                <a:hueOff val="-1162479"/>
                <a:satOff val="-710"/>
                <a:lumOff val="2773"/>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400050">
            <a:lnSpc>
              <a:spcPct val="90000"/>
            </a:lnSpc>
            <a:spcBef>
              <a:spcPct val="0"/>
            </a:spcBef>
            <a:spcAft>
              <a:spcPct val="35000"/>
            </a:spcAft>
            <a:buNone/>
          </a:pPr>
          <a:r>
            <a:rPr lang="en-US" sz="900" b="1" kern="1200" dirty="0"/>
            <a:t>PRODUCTS</a:t>
          </a:r>
          <a:endParaRPr lang="en-IN" sz="900" kern="1200" dirty="0"/>
        </a:p>
      </dsp:txBody>
      <dsp:txXfrm>
        <a:off x="442802" y="2028963"/>
        <a:ext cx="5991729" cy="239742"/>
      </dsp:txXfrm>
    </dsp:sp>
    <dsp:sp modelId="{972638DA-C7F9-40BD-85F2-E72130E0E045}">
      <dsp:nvSpPr>
        <dsp:cNvPr id="0" name=""/>
        <dsp:cNvSpPr/>
      </dsp:nvSpPr>
      <dsp:spPr>
        <a:xfrm>
          <a:off x="0" y="2705912"/>
          <a:ext cx="8596668" cy="496125"/>
        </a:xfrm>
        <a:prstGeom prst="rect">
          <a:avLst/>
        </a:prstGeom>
        <a:solidFill>
          <a:schemeClr val="lt1">
            <a:alpha val="90000"/>
            <a:hueOff val="0"/>
            <a:satOff val="0"/>
            <a:lumOff val="0"/>
            <a:alphaOff val="0"/>
          </a:schemeClr>
        </a:solidFill>
        <a:ln w="12700" cap="rnd" cmpd="sng" algn="ctr">
          <a:solidFill>
            <a:schemeClr val="accent2">
              <a:hueOff val="-1549972"/>
              <a:satOff val="-946"/>
              <a:lumOff val="3698"/>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67197" tIns="187452" rIns="667197" bIns="64008" numCol="1" spcCol="1270" anchor="t" anchorCtr="0">
          <a:noAutofit/>
        </a:bodyPr>
        <a:lstStyle/>
        <a:p>
          <a:pPr marL="57150" lvl="1" indent="-57150" algn="l" defTabSz="400050">
            <a:lnSpc>
              <a:spcPct val="90000"/>
            </a:lnSpc>
            <a:spcBef>
              <a:spcPct val="0"/>
            </a:spcBef>
            <a:spcAft>
              <a:spcPct val="15000"/>
            </a:spcAft>
            <a:buChar char="•"/>
          </a:pPr>
          <a:r>
            <a:rPr lang="en-US" sz="900" kern="1200"/>
            <a:t>The homepage is often the highest traffic page on an e-commerce site. This single page is responsible for building trust, driving sales, and creating lifelong customers</a:t>
          </a:r>
          <a:endParaRPr lang="en-IN" sz="900" kern="1200" dirty="0"/>
        </a:p>
      </dsp:txBody>
      <dsp:txXfrm>
        <a:off x="0" y="2705912"/>
        <a:ext cx="8596668" cy="496125"/>
      </dsp:txXfrm>
    </dsp:sp>
    <dsp:sp modelId="{D6445AB1-34F2-4940-8173-9415EB57309C}">
      <dsp:nvSpPr>
        <dsp:cNvPr id="0" name=""/>
        <dsp:cNvSpPr/>
      </dsp:nvSpPr>
      <dsp:spPr>
        <a:xfrm>
          <a:off x="429833" y="2573072"/>
          <a:ext cx="6017667" cy="265680"/>
        </a:xfrm>
        <a:prstGeom prst="roundRect">
          <a:avLst/>
        </a:prstGeom>
        <a:gradFill rotWithShape="0">
          <a:gsLst>
            <a:gs pos="0">
              <a:schemeClr val="accent2">
                <a:hueOff val="-1549972"/>
                <a:satOff val="-946"/>
                <a:lumOff val="3698"/>
                <a:alphaOff val="0"/>
                <a:tint val="96000"/>
                <a:lumMod val="100000"/>
              </a:schemeClr>
            </a:gs>
            <a:gs pos="78000">
              <a:schemeClr val="accent2">
                <a:hueOff val="-1549972"/>
                <a:satOff val="-946"/>
                <a:lumOff val="3698"/>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400050">
            <a:lnSpc>
              <a:spcPct val="90000"/>
            </a:lnSpc>
            <a:spcBef>
              <a:spcPct val="0"/>
            </a:spcBef>
            <a:spcAft>
              <a:spcPct val="35000"/>
            </a:spcAft>
            <a:buNone/>
          </a:pPr>
          <a:r>
            <a:rPr lang="en-US" sz="900" b="1" kern="1200" dirty="0"/>
            <a:t>HOME</a:t>
          </a:r>
          <a:endParaRPr lang="en-IN" sz="900" kern="1200" dirty="0"/>
        </a:p>
      </dsp:txBody>
      <dsp:txXfrm>
        <a:off x="442802" y="2586041"/>
        <a:ext cx="5991729" cy="239742"/>
      </dsp:txXfrm>
    </dsp:sp>
    <dsp:sp modelId="{A353712D-4B4D-4C3D-8D91-3EC23F7B4D85}">
      <dsp:nvSpPr>
        <dsp:cNvPr id="0" name=""/>
        <dsp:cNvSpPr/>
      </dsp:nvSpPr>
      <dsp:spPr>
        <a:xfrm>
          <a:off x="0" y="3383477"/>
          <a:ext cx="8596668" cy="375637"/>
        </a:xfrm>
        <a:prstGeom prst="rect">
          <a:avLst/>
        </a:prstGeom>
        <a:solidFill>
          <a:schemeClr val="lt1">
            <a:alpha val="90000"/>
            <a:hueOff val="0"/>
            <a:satOff val="0"/>
            <a:lumOff val="0"/>
            <a:alphaOff val="0"/>
          </a:schemeClr>
        </a:solidFill>
        <a:ln w="12700" cap="rnd" cmpd="sng" algn="ctr">
          <a:solidFill>
            <a:schemeClr val="accent2">
              <a:hueOff val="-1937465"/>
              <a:satOff val="-1183"/>
              <a:lumOff val="4622"/>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67197" tIns="187452" rIns="667197" bIns="64008" numCol="1" spcCol="1270" anchor="t" anchorCtr="0">
          <a:noAutofit/>
        </a:bodyPr>
        <a:lstStyle/>
        <a:p>
          <a:pPr marL="57150" lvl="1" indent="-57150" algn="l" defTabSz="400050">
            <a:lnSpc>
              <a:spcPct val="90000"/>
            </a:lnSpc>
            <a:spcBef>
              <a:spcPct val="0"/>
            </a:spcBef>
            <a:spcAft>
              <a:spcPct val="15000"/>
            </a:spcAft>
            <a:buChar char="•"/>
          </a:pPr>
          <a:r>
            <a:rPr lang="en-US" sz="900" kern="1200"/>
            <a:t>You can add and remove items as you wish, just like you would in the real world.</a:t>
          </a:r>
          <a:endParaRPr lang="en-IN" sz="900" kern="1200" dirty="0"/>
        </a:p>
      </dsp:txBody>
      <dsp:txXfrm>
        <a:off x="0" y="3383477"/>
        <a:ext cx="8596668" cy="375637"/>
      </dsp:txXfrm>
    </dsp:sp>
    <dsp:sp modelId="{1D803EEF-1A4D-4C0F-A168-038C1B61D505}">
      <dsp:nvSpPr>
        <dsp:cNvPr id="0" name=""/>
        <dsp:cNvSpPr/>
      </dsp:nvSpPr>
      <dsp:spPr>
        <a:xfrm>
          <a:off x="429833" y="3250637"/>
          <a:ext cx="6017667" cy="265680"/>
        </a:xfrm>
        <a:prstGeom prst="roundRect">
          <a:avLst/>
        </a:prstGeom>
        <a:gradFill rotWithShape="0">
          <a:gsLst>
            <a:gs pos="0">
              <a:schemeClr val="accent2">
                <a:hueOff val="-1937465"/>
                <a:satOff val="-1183"/>
                <a:lumOff val="4622"/>
                <a:alphaOff val="0"/>
                <a:tint val="96000"/>
                <a:lumMod val="100000"/>
              </a:schemeClr>
            </a:gs>
            <a:gs pos="78000">
              <a:schemeClr val="accent2">
                <a:hueOff val="-1937465"/>
                <a:satOff val="-1183"/>
                <a:lumOff val="4622"/>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400050">
            <a:lnSpc>
              <a:spcPct val="90000"/>
            </a:lnSpc>
            <a:spcBef>
              <a:spcPct val="0"/>
            </a:spcBef>
            <a:spcAft>
              <a:spcPct val="35000"/>
            </a:spcAft>
            <a:buNone/>
          </a:pPr>
          <a:r>
            <a:rPr lang="en-US" sz="900" b="1" kern="1200" dirty="0"/>
            <a:t>CART</a:t>
          </a:r>
          <a:endParaRPr lang="en-IN" sz="900" kern="1200" dirty="0"/>
        </a:p>
      </dsp:txBody>
      <dsp:txXfrm>
        <a:off x="442802" y="3263606"/>
        <a:ext cx="5991729" cy="239742"/>
      </dsp:txXfrm>
    </dsp:sp>
    <dsp:sp modelId="{71EEE898-7B5C-4EBF-AA01-0968A2AB2E94}">
      <dsp:nvSpPr>
        <dsp:cNvPr id="0" name=""/>
        <dsp:cNvSpPr/>
      </dsp:nvSpPr>
      <dsp:spPr>
        <a:xfrm>
          <a:off x="0" y="3940554"/>
          <a:ext cx="8596668" cy="375637"/>
        </a:xfrm>
        <a:prstGeom prst="rect">
          <a:avLst/>
        </a:prstGeom>
        <a:solidFill>
          <a:schemeClr val="lt1">
            <a:alpha val="90000"/>
            <a:hueOff val="0"/>
            <a:satOff val="0"/>
            <a:lumOff val="0"/>
            <a:alphaOff val="0"/>
          </a:schemeClr>
        </a:solidFill>
        <a:ln w="12700" cap="rnd" cmpd="sng" algn="ctr">
          <a:solidFill>
            <a:schemeClr val="accent2">
              <a:hueOff val="-2324957"/>
              <a:satOff val="-1419"/>
              <a:lumOff val="5547"/>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67197" tIns="187452" rIns="667197"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This includes the choices to pay for the products.</a:t>
          </a:r>
          <a:endParaRPr lang="en-IN" sz="900" kern="1200" dirty="0"/>
        </a:p>
      </dsp:txBody>
      <dsp:txXfrm>
        <a:off x="0" y="3940554"/>
        <a:ext cx="8596668" cy="375637"/>
      </dsp:txXfrm>
    </dsp:sp>
    <dsp:sp modelId="{14ABA2A5-6D16-4FBA-B0AF-AB7A1D61723E}">
      <dsp:nvSpPr>
        <dsp:cNvPr id="0" name=""/>
        <dsp:cNvSpPr/>
      </dsp:nvSpPr>
      <dsp:spPr>
        <a:xfrm>
          <a:off x="429833" y="3807714"/>
          <a:ext cx="6017667" cy="265680"/>
        </a:xfrm>
        <a:prstGeom prst="roundRect">
          <a:avLst/>
        </a:prstGeom>
        <a:gradFill rotWithShape="0">
          <a:gsLst>
            <a:gs pos="0">
              <a:schemeClr val="accent2">
                <a:hueOff val="-2324957"/>
                <a:satOff val="-1419"/>
                <a:lumOff val="5547"/>
                <a:alphaOff val="0"/>
                <a:tint val="96000"/>
                <a:lumMod val="100000"/>
              </a:schemeClr>
            </a:gs>
            <a:gs pos="78000">
              <a:schemeClr val="accent2">
                <a:hueOff val="-2324957"/>
                <a:satOff val="-1419"/>
                <a:lumOff val="554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400050">
            <a:lnSpc>
              <a:spcPct val="90000"/>
            </a:lnSpc>
            <a:spcBef>
              <a:spcPct val="0"/>
            </a:spcBef>
            <a:spcAft>
              <a:spcPct val="35000"/>
            </a:spcAft>
            <a:buNone/>
          </a:pPr>
          <a:r>
            <a:rPr lang="en-US" sz="900" b="1" kern="1200" dirty="0"/>
            <a:t>PAYMENT</a:t>
          </a:r>
          <a:endParaRPr lang="en-IN" sz="900" kern="1200" dirty="0"/>
        </a:p>
      </dsp:txBody>
      <dsp:txXfrm>
        <a:off x="442802" y="3820683"/>
        <a:ext cx="5991729" cy="239742"/>
      </dsp:txXfrm>
    </dsp:sp>
    <dsp:sp modelId="{D4AF0303-425F-4A1E-ADFD-592922F15A96}">
      <dsp:nvSpPr>
        <dsp:cNvPr id="0" name=""/>
        <dsp:cNvSpPr/>
      </dsp:nvSpPr>
      <dsp:spPr>
        <a:xfrm>
          <a:off x="0" y="4497632"/>
          <a:ext cx="8596668" cy="375637"/>
        </a:xfrm>
        <a:prstGeom prst="rect">
          <a:avLst/>
        </a:prstGeom>
        <a:solidFill>
          <a:schemeClr val="lt1">
            <a:alpha val="90000"/>
            <a:hueOff val="0"/>
            <a:satOff val="0"/>
            <a:lumOff val="0"/>
            <a:alphaOff val="0"/>
          </a:schemeClr>
        </a:solidFill>
        <a:ln w="12700" cap="rnd" cmpd="sng" algn="ctr">
          <a:solidFill>
            <a:schemeClr val="accent2">
              <a:hueOff val="-2712450"/>
              <a:satOff val="-1656"/>
              <a:lumOff val="6471"/>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67197" tIns="187452" rIns="667197"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This includes every step that a customer goes through to proceed through to checkout.</a:t>
          </a:r>
          <a:endParaRPr lang="en-IN" sz="900" kern="1200" dirty="0"/>
        </a:p>
      </dsp:txBody>
      <dsp:txXfrm>
        <a:off x="0" y="4497632"/>
        <a:ext cx="8596668" cy="375637"/>
      </dsp:txXfrm>
    </dsp:sp>
    <dsp:sp modelId="{1924293C-675E-4805-903E-B34C43EB7AF6}">
      <dsp:nvSpPr>
        <dsp:cNvPr id="0" name=""/>
        <dsp:cNvSpPr/>
      </dsp:nvSpPr>
      <dsp:spPr>
        <a:xfrm>
          <a:off x="429833" y="4364792"/>
          <a:ext cx="6017667" cy="265680"/>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7454" tIns="0" rIns="227454" bIns="0" numCol="1" spcCol="1270" anchor="ctr" anchorCtr="0">
          <a:noAutofit/>
        </a:bodyPr>
        <a:lstStyle/>
        <a:p>
          <a:pPr marL="0" lvl="0" indent="0" algn="l" defTabSz="400050">
            <a:lnSpc>
              <a:spcPct val="90000"/>
            </a:lnSpc>
            <a:spcBef>
              <a:spcPct val="0"/>
            </a:spcBef>
            <a:spcAft>
              <a:spcPct val="35000"/>
            </a:spcAft>
            <a:buNone/>
          </a:pPr>
          <a:r>
            <a:rPr lang="en-US" sz="900" b="1" kern="1200" dirty="0"/>
            <a:t>CHECKOUT</a:t>
          </a:r>
          <a:endParaRPr lang="en-IN" sz="900" kern="1200" dirty="0"/>
        </a:p>
      </dsp:txBody>
      <dsp:txXfrm>
        <a:off x="442802" y="4377761"/>
        <a:ext cx="5991729" cy="2397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C99E5-F776-4BF6-947A-78128BD9C728}">
      <dsp:nvSpPr>
        <dsp:cNvPr id="0" name=""/>
        <dsp:cNvSpPr/>
      </dsp:nvSpPr>
      <dsp:spPr>
        <a:xfrm>
          <a:off x="0" y="108732"/>
          <a:ext cx="8847878" cy="5382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ReactJS– </a:t>
          </a:r>
          <a:endParaRPr lang="en-US" sz="2300" kern="1200" dirty="0"/>
        </a:p>
      </dsp:txBody>
      <dsp:txXfrm>
        <a:off x="26273" y="135005"/>
        <a:ext cx="8795332" cy="485654"/>
      </dsp:txXfrm>
    </dsp:sp>
    <dsp:sp modelId="{B4C04A4B-F93E-4262-93C8-60796296F3C8}">
      <dsp:nvSpPr>
        <dsp:cNvPr id="0" name=""/>
        <dsp:cNvSpPr/>
      </dsp:nvSpPr>
      <dsp:spPr>
        <a:xfrm>
          <a:off x="0" y="646932"/>
          <a:ext cx="8847878" cy="78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92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React is a free and open-source front-end JavaScript library for building user interfaces based on UI components. It is maintained by Meta and a community of individual developers and companies.</a:t>
          </a:r>
          <a:endParaRPr lang="en-US" sz="1800" kern="1200" dirty="0"/>
        </a:p>
      </dsp:txBody>
      <dsp:txXfrm>
        <a:off x="0" y="646932"/>
        <a:ext cx="8847878" cy="785565"/>
      </dsp:txXfrm>
    </dsp:sp>
    <dsp:sp modelId="{360FE8FF-2392-4900-B0FE-787ED2B90A1A}">
      <dsp:nvSpPr>
        <dsp:cNvPr id="0" name=""/>
        <dsp:cNvSpPr/>
      </dsp:nvSpPr>
      <dsp:spPr>
        <a:xfrm>
          <a:off x="0" y="1432497"/>
          <a:ext cx="8847878" cy="538200"/>
        </a:xfrm>
        <a:prstGeom prst="roundRect">
          <a:avLst/>
        </a:prstGeom>
        <a:solidFill>
          <a:schemeClr val="accent2">
            <a:hueOff val="-1356225"/>
            <a:satOff val="-828"/>
            <a:lumOff val="323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CSS-</a:t>
          </a:r>
          <a:endParaRPr lang="en-US" sz="2300" kern="1200" dirty="0"/>
        </a:p>
      </dsp:txBody>
      <dsp:txXfrm>
        <a:off x="26273" y="1458770"/>
        <a:ext cx="8795332" cy="485654"/>
      </dsp:txXfrm>
    </dsp:sp>
    <dsp:sp modelId="{A6315BAB-CEAD-4EAF-9656-74A19E6E4BA0}">
      <dsp:nvSpPr>
        <dsp:cNvPr id="0" name=""/>
        <dsp:cNvSpPr/>
      </dsp:nvSpPr>
      <dsp:spPr>
        <a:xfrm>
          <a:off x="0" y="1970697"/>
          <a:ext cx="8847878"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92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Cascading Style Sheets is a style sheet language used for describing the presentation of a document written in a markup language such as HTML. CSS is a cornerstone technology of the World Wide Web, alongside HTML and JavaScript.</a:t>
          </a:r>
          <a:endParaRPr lang="en-US" sz="1800" kern="1200" dirty="0"/>
        </a:p>
      </dsp:txBody>
      <dsp:txXfrm>
        <a:off x="0" y="1970697"/>
        <a:ext cx="8847878" cy="1023615"/>
      </dsp:txXfrm>
    </dsp:sp>
    <dsp:sp modelId="{2B390505-7091-458F-81BC-D97B58C0409B}">
      <dsp:nvSpPr>
        <dsp:cNvPr id="0" name=""/>
        <dsp:cNvSpPr/>
      </dsp:nvSpPr>
      <dsp:spPr>
        <a:xfrm>
          <a:off x="0" y="2994312"/>
          <a:ext cx="8847878" cy="538200"/>
        </a:xfrm>
        <a:prstGeom prst="roundRect">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Firebase-</a:t>
          </a:r>
          <a:endParaRPr lang="en-US" sz="2300" kern="1200" dirty="0"/>
        </a:p>
      </dsp:txBody>
      <dsp:txXfrm>
        <a:off x="26273" y="3020585"/>
        <a:ext cx="8795332" cy="485654"/>
      </dsp:txXfrm>
    </dsp:sp>
    <dsp:sp modelId="{A30CC30D-52B5-4F5B-B87E-1307D32770E8}">
      <dsp:nvSpPr>
        <dsp:cNvPr id="0" name=""/>
        <dsp:cNvSpPr/>
      </dsp:nvSpPr>
      <dsp:spPr>
        <a:xfrm>
          <a:off x="0" y="3532512"/>
          <a:ext cx="8847878"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92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Firebase is a platform developed by Google for creating mobile and web applications. It was originally an independent company founded in 2011. In 2014, Google acquired the platform and it is now their flagship offering for app development.</a:t>
          </a:r>
          <a:endParaRPr lang="en-US" sz="1800" kern="1200" dirty="0"/>
        </a:p>
      </dsp:txBody>
      <dsp:txXfrm>
        <a:off x="0" y="3532512"/>
        <a:ext cx="8847878" cy="10236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C99E5-F776-4BF6-947A-78128BD9C728}">
      <dsp:nvSpPr>
        <dsp:cNvPr id="0" name=""/>
        <dsp:cNvSpPr/>
      </dsp:nvSpPr>
      <dsp:spPr>
        <a:xfrm>
          <a:off x="0" y="2309"/>
          <a:ext cx="8596312" cy="99216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React-router-</a:t>
          </a:r>
          <a:r>
            <a:rPr lang="en-US" sz="2800" b="1" kern="1200" dirty="0" err="1"/>
            <a:t>dom</a:t>
          </a:r>
          <a:endParaRPr lang="en-US" sz="2800" kern="1200" dirty="0"/>
        </a:p>
      </dsp:txBody>
      <dsp:txXfrm>
        <a:off x="48433" y="50742"/>
        <a:ext cx="8499446" cy="895294"/>
      </dsp:txXfrm>
    </dsp:sp>
    <dsp:sp modelId="{5FF2E6B7-E1BF-401F-B731-EEF80A6DBAE8}">
      <dsp:nvSpPr>
        <dsp:cNvPr id="0" name=""/>
        <dsp:cNvSpPr/>
      </dsp:nvSpPr>
      <dsp:spPr>
        <a:xfrm>
          <a:off x="0" y="994469"/>
          <a:ext cx="8596312" cy="1014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3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React Router DOM is </a:t>
          </a:r>
          <a:r>
            <a:rPr lang="en-US" sz="1800" b="1" i="0" kern="1200" dirty="0"/>
            <a:t>an </a:t>
          </a:r>
          <a:r>
            <a:rPr lang="en-US" sz="1800" b="1" i="0" kern="1200" dirty="0" err="1"/>
            <a:t>npm</a:t>
          </a:r>
          <a:r>
            <a:rPr lang="en-US" sz="1800" b="1" i="0" kern="1200" dirty="0"/>
            <a:t> package that enables you to implement dynamic routing in a web app</a:t>
          </a:r>
          <a:r>
            <a:rPr lang="en-US" sz="1800" b="0" i="0" kern="1200" dirty="0"/>
            <a:t>. It allows you to display pages and allow users to navigate them. It is a fully-featured client and server-side routing library for React.</a:t>
          </a:r>
          <a:endParaRPr lang="en-US" sz="1800" kern="1200" dirty="0"/>
        </a:p>
      </dsp:txBody>
      <dsp:txXfrm>
        <a:off x="0" y="994469"/>
        <a:ext cx="8596312" cy="1014817"/>
      </dsp:txXfrm>
    </dsp:sp>
    <dsp:sp modelId="{360FE8FF-2392-4900-B0FE-787ED2B90A1A}">
      <dsp:nvSpPr>
        <dsp:cNvPr id="0" name=""/>
        <dsp:cNvSpPr/>
      </dsp:nvSpPr>
      <dsp:spPr>
        <a:xfrm>
          <a:off x="0" y="2009287"/>
          <a:ext cx="8596312" cy="992160"/>
        </a:xfrm>
        <a:prstGeom prst="roundRect">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Styled-components</a:t>
          </a:r>
        </a:p>
      </dsp:txBody>
      <dsp:txXfrm>
        <a:off x="48433" y="2057720"/>
        <a:ext cx="8499446" cy="895294"/>
      </dsp:txXfrm>
    </dsp:sp>
    <dsp:sp modelId="{A6315BAB-CEAD-4EAF-9656-74A19E6E4BA0}">
      <dsp:nvSpPr>
        <dsp:cNvPr id="0" name=""/>
        <dsp:cNvSpPr/>
      </dsp:nvSpPr>
      <dsp:spPr>
        <a:xfrm>
          <a:off x="0" y="3001447"/>
          <a:ext cx="8596312"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3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Styled-components is </a:t>
          </a:r>
          <a:r>
            <a:rPr lang="en-US" sz="1800" b="1" i="0" kern="1200" dirty="0"/>
            <a:t>a popular library that is used to style React applications</a:t>
          </a:r>
          <a:r>
            <a:rPr lang="en-US" sz="1800" b="0" i="0" kern="1200" dirty="0"/>
            <a:t>. It allows you to build custom components by writing actual CSS in your JavaScript.</a:t>
          </a:r>
          <a:endParaRPr lang="en-US" sz="1800" kern="1200" dirty="0"/>
        </a:p>
      </dsp:txBody>
      <dsp:txXfrm>
        <a:off x="0" y="3001447"/>
        <a:ext cx="8596312" cy="877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B0C8A-5D4B-493D-A2F8-39FCCC242779}">
      <dsp:nvSpPr>
        <dsp:cNvPr id="0" name=""/>
        <dsp:cNvSpPr/>
      </dsp:nvSpPr>
      <dsp:spPr>
        <a:xfrm>
          <a:off x="0" y="3032"/>
          <a:ext cx="8596312" cy="645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A743AB-BB22-4CD0-851B-EE51F0E07A5A}">
      <dsp:nvSpPr>
        <dsp:cNvPr id="0" name=""/>
        <dsp:cNvSpPr/>
      </dsp:nvSpPr>
      <dsp:spPr>
        <a:xfrm>
          <a:off x="195383" y="148358"/>
          <a:ext cx="355242" cy="355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98EB2C-C6D5-4475-A5A5-506B71CFEB77}">
      <dsp:nvSpPr>
        <dsp:cNvPr id="0" name=""/>
        <dsp:cNvSpPr/>
      </dsp:nvSpPr>
      <dsp:spPr>
        <a:xfrm>
          <a:off x="746009" y="3032"/>
          <a:ext cx="7850302" cy="64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57" tIns="68357" rIns="68357" bIns="68357" numCol="1" spcCol="1270" anchor="ctr" anchorCtr="0">
          <a:noAutofit/>
        </a:bodyPr>
        <a:lstStyle/>
        <a:p>
          <a:pPr marL="0" lvl="0" indent="0" algn="l" defTabSz="800100">
            <a:lnSpc>
              <a:spcPct val="100000"/>
            </a:lnSpc>
            <a:spcBef>
              <a:spcPct val="0"/>
            </a:spcBef>
            <a:spcAft>
              <a:spcPct val="35000"/>
            </a:spcAft>
            <a:buNone/>
          </a:pPr>
          <a:r>
            <a:rPr lang="en-US" sz="1800" b="0" i="0" kern="1200"/>
            <a:t>Represent the dynamic behavior of a system.</a:t>
          </a:r>
          <a:endParaRPr lang="en-US" sz="1800" kern="1200"/>
        </a:p>
      </dsp:txBody>
      <dsp:txXfrm>
        <a:off x="746009" y="3032"/>
        <a:ext cx="7850302" cy="645895"/>
      </dsp:txXfrm>
    </dsp:sp>
    <dsp:sp modelId="{B8A247B8-EFF9-4426-9AA0-C0806E390328}">
      <dsp:nvSpPr>
        <dsp:cNvPr id="0" name=""/>
        <dsp:cNvSpPr/>
      </dsp:nvSpPr>
      <dsp:spPr>
        <a:xfrm>
          <a:off x="0" y="810401"/>
          <a:ext cx="8596312" cy="645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2CB42E-AB79-4F80-9891-438A9C166F15}">
      <dsp:nvSpPr>
        <dsp:cNvPr id="0" name=""/>
        <dsp:cNvSpPr/>
      </dsp:nvSpPr>
      <dsp:spPr>
        <a:xfrm>
          <a:off x="195383" y="955728"/>
          <a:ext cx="355242" cy="355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F6EBA3-764E-4658-8C40-4711526AE45C}">
      <dsp:nvSpPr>
        <dsp:cNvPr id="0" name=""/>
        <dsp:cNvSpPr/>
      </dsp:nvSpPr>
      <dsp:spPr>
        <a:xfrm>
          <a:off x="746009" y="810401"/>
          <a:ext cx="7850302" cy="64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57" tIns="68357" rIns="68357" bIns="68357" numCol="1" spcCol="1270" anchor="ctr" anchorCtr="0">
          <a:noAutofit/>
        </a:bodyPr>
        <a:lstStyle/>
        <a:p>
          <a:pPr marL="0" lvl="0" indent="0" algn="l" defTabSz="800100">
            <a:lnSpc>
              <a:spcPct val="100000"/>
            </a:lnSpc>
            <a:spcBef>
              <a:spcPct val="0"/>
            </a:spcBef>
            <a:spcAft>
              <a:spcPct val="35000"/>
            </a:spcAft>
            <a:buNone/>
          </a:pPr>
          <a:r>
            <a:rPr lang="en-US" sz="1800" b="0" i="0" kern="1200"/>
            <a:t>Encapsulates system's functionality.</a:t>
          </a:r>
          <a:endParaRPr lang="en-US" sz="1800" kern="1200"/>
        </a:p>
      </dsp:txBody>
      <dsp:txXfrm>
        <a:off x="746009" y="810401"/>
        <a:ext cx="7850302" cy="645895"/>
      </dsp:txXfrm>
    </dsp:sp>
    <dsp:sp modelId="{80FDEEBD-F5DA-45FD-B2D9-3F68539CBE5F}">
      <dsp:nvSpPr>
        <dsp:cNvPr id="0" name=""/>
        <dsp:cNvSpPr/>
      </dsp:nvSpPr>
      <dsp:spPr>
        <a:xfrm>
          <a:off x="0" y="1617770"/>
          <a:ext cx="8596312" cy="645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90FA9-641B-4FCC-91D5-4B91B628795B}">
      <dsp:nvSpPr>
        <dsp:cNvPr id="0" name=""/>
        <dsp:cNvSpPr/>
      </dsp:nvSpPr>
      <dsp:spPr>
        <a:xfrm>
          <a:off x="195383" y="1763097"/>
          <a:ext cx="355242" cy="355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B78AD8-019A-47A9-A516-6E9A7CBF619F}">
      <dsp:nvSpPr>
        <dsp:cNvPr id="0" name=""/>
        <dsp:cNvSpPr/>
      </dsp:nvSpPr>
      <dsp:spPr>
        <a:xfrm>
          <a:off x="746009" y="1617770"/>
          <a:ext cx="7850302" cy="64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57" tIns="68357" rIns="68357" bIns="68357" numCol="1" spcCol="1270" anchor="ctr" anchorCtr="0">
          <a:noAutofit/>
        </a:bodyPr>
        <a:lstStyle/>
        <a:p>
          <a:pPr marL="0" lvl="0" indent="0" algn="l" defTabSz="800100">
            <a:lnSpc>
              <a:spcPct val="100000"/>
            </a:lnSpc>
            <a:spcBef>
              <a:spcPct val="0"/>
            </a:spcBef>
            <a:spcAft>
              <a:spcPct val="35000"/>
            </a:spcAft>
            <a:buNone/>
          </a:pPr>
          <a:r>
            <a:rPr lang="en-US" sz="1800" b="0" i="0" kern="1200"/>
            <a:t>It models tasks, services, and functions of application. </a:t>
          </a:r>
          <a:endParaRPr lang="en-US" sz="1800" kern="1200"/>
        </a:p>
      </dsp:txBody>
      <dsp:txXfrm>
        <a:off x="746009" y="1617770"/>
        <a:ext cx="7850302" cy="645895"/>
      </dsp:txXfrm>
    </dsp:sp>
    <dsp:sp modelId="{0BC48FF2-8884-456C-A068-C600F7705448}">
      <dsp:nvSpPr>
        <dsp:cNvPr id="0" name=""/>
        <dsp:cNvSpPr/>
      </dsp:nvSpPr>
      <dsp:spPr>
        <a:xfrm>
          <a:off x="0" y="2425140"/>
          <a:ext cx="8596312" cy="645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A42BC-6FD0-4537-99DD-3A7E1DECA839}">
      <dsp:nvSpPr>
        <dsp:cNvPr id="0" name=""/>
        <dsp:cNvSpPr/>
      </dsp:nvSpPr>
      <dsp:spPr>
        <a:xfrm>
          <a:off x="195383" y="2570466"/>
          <a:ext cx="355242" cy="3552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D97BE-9BC1-4456-BF90-B928044D58C4}">
      <dsp:nvSpPr>
        <dsp:cNvPr id="0" name=""/>
        <dsp:cNvSpPr/>
      </dsp:nvSpPr>
      <dsp:spPr>
        <a:xfrm>
          <a:off x="746009" y="2425140"/>
          <a:ext cx="7850302" cy="64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57" tIns="68357" rIns="68357" bIns="68357" numCol="1" spcCol="1270" anchor="ctr" anchorCtr="0">
          <a:noAutofit/>
        </a:bodyPr>
        <a:lstStyle/>
        <a:p>
          <a:pPr marL="0" lvl="0" indent="0" algn="l" defTabSz="800100">
            <a:lnSpc>
              <a:spcPct val="100000"/>
            </a:lnSpc>
            <a:spcBef>
              <a:spcPct val="0"/>
            </a:spcBef>
            <a:spcAft>
              <a:spcPct val="35000"/>
            </a:spcAft>
            <a:buNone/>
          </a:pPr>
          <a:r>
            <a:rPr lang="en-US" sz="1800" kern="1200"/>
            <a:t>R</a:t>
          </a:r>
          <a:r>
            <a:rPr lang="en-US" sz="1800" b="0" i="0" kern="1200"/>
            <a:t>ecognizes the internal and external factors that influence the system.</a:t>
          </a:r>
          <a:endParaRPr lang="en-US" sz="1800" kern="1200"/>
        </a:p>
      </dsp:txBody>
      <dsp:txXfrm>
        <a:off x="746009" y="2425140"/>
        <a:ext cx="7850302" cy="645895"/>
      </dsp:txXfrm>
    </dsp:sp>
    <dsp:sp modelId="{EF701C53-89CB-41AB-92B4-5AE3595FCAFC}">
      <dsp:nvSpPr>
        <dsp:cNvPr id="0" name=""/>
        <dsp:cNvSpPr/>
      </dsp:nvSpPr>
      <dsp:spPr>
        <a:xfrm>
          <a:off x="0" y="3232509"/>
          <a:ext cx="8596312" cy="645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5A4FF-FEFA-41B0-BA88-DF7E573679A3}">
      <dsp:nvSpPr>
        <dsp:cNvPr id="0" name=""/>
        <dsp:cNvSpPr/>
      </dsp:nvSpPr>
      <dsp:spPr>
        <a:xfrm>
          <a:off x="195383" y="3377835"/>
          <a:ext cx="355242" cy="3552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165C65-F6FF-4401-8422-C2474BF3A93E}">
      <dsp:nvSpPr>
        <dsp:cNvPr id="0" name=""/>
        <dsp:cNvSpPr/>
      </dsp:nvSpPr>
      <dsp:spPr>
        <a:xfrm>
          <a:off x="746009" y="3232509"/>
          <a:ext cx="7850302" cy="64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57" tIns="68357" rIns="68357" bIns="68357" numCol="1" spcCol="1270" anchor="ctr" anchorCtr="0">
          <a:noAutofit/>
        </a:bodyPr>
        <a:lstStyle/>
        <a:p>
          <a:pPr marL="0" lvl="0" indent="0" algn="l" defTabSz="800100">
            <a:lnSpc>
              <a:spcPct val="100000"/>
            </a:lnSpc>
            <a:spcBef>
              <a:spcPct val="0"/>
            </a:spcBef>
            <a:spcAft>
              <a:spcPct val="35000"/>
            </a:spcAft>
            <a:buNone/>
          </a:pPr>
          <a:r>
            <a:rPr lang="en-US" sz="1800" b="0" i="0" kern="1200"/>
            <a:t>It represents the interaction between the actors.</a:t>
          </a:r>
          <a:endParaRPr lang="en-US" sz="1800" kern="1200"/>
        </a:p>
      </dsp:txBody>
      <dsp:txXfrm>
        <a:off x="746009" y="3232509"/>
        <a:ext cx="7850302" cy="6458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234F7-1AE8-408D-8D71-8A5E6A5ADE40}">
      <dsp:nvSpPr>
        <dsp:cNvPr id="0" name=""/>
        <dsp:cNvSpPr/>
      </dsp:nvSpPr>
      <dsp:spPr>
        <a:xfrm>
          <a:off x="0" y="67517"/>
          <a:ext cx="8596312" cy="121424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The State-Chart diagram is used to demonstrate the flow of control within the system rather than the implementation. It models the concurrent and sequential activities.</a:t>
          </a:r>
          <a:endParaRPr lang="en-US" sz="1800" kern="1200" dirty="0"/>
        </a:p>
      </dsp:txBody>
      <dsp:txXfrm>
        <a:off x="59274" y="126791"/>
        <a:ext cx="8477764" cy="1095692"/>
      </dsp:txXfrm>
    </dsp:sp>
    <dsp:sp modelId="{30BF7BC8-E38B-4A85-9FD2-3D0D5A7E4685}">
      <dsp:nvSpPr>
        <dsp:cNvPr id="0" name=""/>
        <dsp:cNvSpPr/>
      </dsp:nvSpPr>
      <dsp:spPr>
        <a:xfrm>
          <a:off x="0" y="1333598"/>
          <a:ext cx="8596312" cy="1214240"/>
        </a:xfrm>
        <a:prstGeom prst="roundRect">
          <a:avLst/>
        </a:prstGeom>
        <a:solidFill>
          <a:schemeClr val="accent2">
            <a:hueOff val="-1356225"/>
            <a:satOff val="-828"/>
            <a:lumOff val="323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The State-Chart diagram helps in envisioning the workflow from one activity to another. It put emphasis on the condition of flow and the order in which it occurs. The flow can be sequential, branched, or concurrent, and to deal with such kinds of flows, the activity diagram has come up with a fork, join, etc.</a:t>
          </a:r>
          <a:endParaRPr lang="en-US" sz="1800" kern="1200" dirty="0"/>
        </a:p>
      </dsp:txBody>
      <dsp:txXfrm>
        <a:off x="59274" y="1392872"/>
        <a:ext cx="8477764" cy="1095692"/>
      </dsp:txXfrm>
    </dsp:sp>
    <dsp:sp modelId="{EBBF5EBC-B79A-4914-A0BA-E1F65D549CD2}">
      <dsp:nvSpPr>
        <dsp:cNvPr id="0" name=""/>
        <dsp:cNvSpPr/>
      </dsp:nvSpPr>
      <dsp:spPr>
        <a:xfrm>
          <a:off x="0" y="2599678"/>
          <a:ext cx="8596312" cy="1214240"/>
        </a:xfrm>
        <a:prstGeom prst="roundRect">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It is also termed as an object-oriented flowchart. It encompasses activities composed of a set of actions or operations that are applied to model the behavioral diagram.</a:t>
          </a:r>
          <a:endParaRPr lang="en-US" sz="1800" kern="1200"/>
        </a:p>
      </dsp:txBody>
      <dsp:txXfrm>
        <a:off x="59274" y="2658952"/>
        <a:ext cx="8477764" cy="109569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4/28/2022</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4/28/2022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EEE8E8-26DC-4C64-BFA6-8CAD34BD468C}"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9690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FB3951-6330-4137-B57D-231AF0349082}"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9555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8404A-A32C-4420-8329-AF3C5C806180}"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68487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BE029-3B62-4E3B-A069-C606B20AAB8E}"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30705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1B933B-076B-4385-A09A-0E166A12F110}"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10601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539B4-042E-4D40-ABDC-4B0C43308A0E}"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85043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E8B51-0371-4349-A7AA-A9368DC6B95A}"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8242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64C915-02D8-4D08-8DF2-84ADD5DC370C}"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4817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1924-7BCD-4B5A-9D1D-799E185E4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6F8F71-26EB-42FD-A5A0-505EC15C8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EAAE13-22BA-42A6-9730-3EB59C954D91}"/>
              </a:ext>
            </a:extLst>
          </p:cNvPr>
          <p:cNvSpPr>
            <a:spLocks noGrp="1"/>
          </p:cNvSpPr>
          <p:nvPr>
            <p:ph type="dt" sz="half" idx="10"/>
          </p:nvPr>
        </p:nvSpPr>
        <p:spPr/>
        <p:txBody>
          <a:bodyPr/>
          <a:lstStyle/>
          <a:p>
            <a:fld id="{A559F8EA-5358-4532-8E3C-EB2A91ED856B}" type="datetime1">
              <a:rPr lang="en-US" smtClean="0"/>
              <a:t>4/28/2022</a:t>
            </a:fld>
            <a:endParaRPr lang="en-US" dirty="0"/>
          </a:p>
        </p:txBody>
      </p:sp>
      <p:sp>
        <p:nvSpPr>
          <p:cNvPr id="5" name="Footer Placeholder 4">
            <a:extLst>
              <a:ext uri="{FF2B5EF4-FFF2-40B4-BE49-F238E27FC236}">
                <a16:creationId xmlns:a16="http://schemas.microsoft.com/office/drawing/2014/main" id="{3B972705-59E5-49E5-B557-E325CAAE7E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2A9561-C1E4-49BF-B34B-C94132D09CA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2614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0057-F96F-4ECA-BAD2-1B8FC92C6B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92FB9B-9B5E-49F7-86B0-78FB16A8E8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AF0A11-5EFD-4F14-99CB-95EB9C0179CE}"/>
              </a:ext>
            </a:extLst>
          </p:cNvPr>
          <p:cNvSpPr>
            <a:spLocks noGrp="1"/>
          </p:cNvSpPr>
          <p:nvPr>
            <p:ph type="dt" sz="half" idx="10"/>
          </p:nvPr>
        </p:nvSpPr>
        <p:spPr/>
        <p:txBody>
          <a:bodyPr/>
          <a:lstStyle/>
          <a:p>
            <a:fld id="{B742EB00-1980-465E-9D00-ECD9975EF8D2}" type="datetime1">
              <a:rPr lang="en-US" smtClean="0"/>
              <a:t>4/28/2022</a:t>
            </a:fld>
            <a:endParaRPr lang="en-US" dirty="0"/>
          </a:p>
        </p:txBody>
      </p:sp>
      <p:sp>
        <p:nvSpPr>
          <p:cNvPr id="5" name="Footer Placeholder 4">
            <a:extLst>
              <a:ext uri="{FF2B5EF4-FFF2-40B4-BE49-F238E27FC236}">
                <a16:creationId xmlns:a16="http://schemas.microsoft.com/office/drawing/2014/main" id="{DEB8A501-3642-4B10-A7B0-BE347418E0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14BF79F-5B80-4FFE-8414-3820A28DEDB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9041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5D76-0E07-4BDC-8C87-B4D3EFA0A1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9D0C86-E712-4262-A46B-71E89C51D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A9C3F0-4069-4414-B8EC-A0A2CAD2C967}"/>
              </a:ext>
            </a:extLst>
          </p:cNvPr>
          <p:cNvSpPr>
            <a:spLocks noGrp="1"/>
          </p:cNvSpPr>
          <p:nvPr>
            <p:ph type="dt" sz="half" idx="10"/>
          </p:nvPr>
        </p:nvSpPr>
        <p:spPr/>
        <p:txBody>
          <a:bodyPr/>
          <a:lstStyle/>
          <a:p>
            <a:fld id="{D16D899F-F0FA-4400-AB68-08F3E8A2E463}" type="datetime1">
              <a:rPr lang="en-US" smtClean="0"/>
              <a:t>4/28/2022</a:t>
            </a:fld>
            <a:endParaRPr lang="en-US" dirty="0"/>
          </a:p>
        </p:txBody>
      </p:sp>
      <p:sp>
        <p:nvSpPr>
          <p:cNvPr id="5" name="Footer Placeholder 4">
            <a:extLst>
              <a:ext uri="{FF2B5EF4-FFF2-40B4-BE49-F238E27FC236}">
                <a16:creationId xmlns:a16="http://schemas.microsoft.com/office/drawing/2014/main" id="{34DA7237-0549-4937-8E62-050C97B984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7A3DDB-65F7-4046-B2F9-0EFE17760BB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4721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FDC6C-9B1E-43E4-9245-9A0BB3C36D9F}"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162362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F8BBC-B101-43E1-9AD7-5DE794D339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A4A1AD-A49B-4094-B907-63A13874D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49418EE-847F-423C-BB40-5C03AC24AB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FE76E86-85BD-49D5-B785-DF624006F93B}"/>
              </a:ext>
            </a:extLst>
          </p:cNvPr>
          <p:cNvSpPr>
            <a:spLocks noGrp="1"/>
          </p:cNvSpPr>
          <p:nvPr>
            <p:ph type="dt" sz="half" idx="10"/>
          </p:nvPr>
        </p:nvSpPr>
        <p:spPr/>
        <p:txBody>
          <a:bodyPr/>
          <a:lstStyle/>
          <a:p>
            <a:fld id="{AEFE97A4-9E1D-4C9D-A718-0BC8FBF1B98A}" type="datetime1">
              <a:rPr lang="en-US" smtClean="0"/>
              <a:t>4/28/2022</a:t>
            </a:fld>
            <a:endParaRPr lang="en-US" dirty="0"/>
          </a:p>
        </p:txBody>
      </p:sp>
      <p:sp>
        <p:nvSpPr>
          <p:cNvPr id="6" name="Footer Placeholder 5">
            <a:extLst>
              <a:ext uri="{FF2B5EF4-FFF2-40B4-BE49-F238E27FC236}">
                <a16:creationId xmlns:a16="http://schemas.microsoft.com/office/drawing/2014/main" id="{B636828D-FAAA-4DA9-A588-4D8C16A52DE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085C27-05A5-49CA-935F-CB9BBFD3065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5144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2678-DEC1-47B6-86B0-4971122907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32C5B8-9010-4357-91D8-6CFD09EA8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66575-7DE5-47EE-9C7F-E1E96571D9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B8E294-4E63-4DB2-BED1-A06E28E508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7B833A-8093-4625-AF86-6B0F183065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98DE6F2-7A6B-4760-A85C-37C34F81B1EC}"/>
              </a:ext>
            </a:extLst>
          </p:cNvPr>
          <p:cNvSpPr>
            <a:spLocks noGrp="1"/>
          </p:cNvSpPr>
          <p:nvPr>
            <p:ph type="dt" sz="half" idx="10"/>
          </p:nvPr>
        </p:nvSpPr>
        <p:spPr/>
        <p:txBody>
          <a:bodyPr/>
          <a:lstStyle/>
          <a:p>
            <a:fld id="{55A8413C-AB9E-4304-976A-C42FD3431F1D}" type="datetime1">
              <a:rPr lang="en-US" smtClean="0"/>
              <a:t>4/28/2022</a:t>
            </a:fld>
            <a:endParaRPr lang="en-US" dirty="0"/>
          </a:p>
        </p:txBody>
      </p:sp>
      <p:sp>
        <p:nvSpPr>
          <p:cNvPr id="8" name="Footer Placeholder 7">
            <a:extLst>
              <a:ext uri="{FF2B5EF4-FFF2-40B4-BE49-F238E27FC236}">
                <a16:creationId xmlns:a16="http://schemas.microsoft.com/office/drawing/2014/main" id="{4E617206-F99A-464C-AA9F-78E6359D71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0DD6487-0A1E-4028-A572-0BB3CB95A99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87822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E62B-45E2-47EB-A428-D63FB2B6529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41826E-C7EB-4B01-94D8-B1B3F069DAD1}"/>
              </a:ext>
            </a:extLst>
          </p:cNvPr>
          <p:cNvSpPr>
            <a:spLocks noGrp="1"/>
          </p:cNvSpPr>
          <p:nvPr>
            <p:ph type="dt" sz="half" idx="10"/>
          </p:nvPr>
        </p:nvSpPr>
        <p:spPr/>
        <p:txBody>
          <a:bodyPr/>
          <a:lstStyle/>
          <a:p>
            <a:fld id="{ACC5475A-1879-4CA5-80DE-24F64232CD1E}" type="datetime1">
              <a:rPr lang="en-US" smtClean="0"/>
              <a:t>4/28/2022</a:t>
            </a:fld>
            <a:endParaRPr lang="en-US" dirty="0"/>
          </a:p>
        </p:txBody>
      </p:sp>
      <p:sp>
        <p:nvSpPr>
          <p:cNvPr id="4" name="Footer Placeholder 3">
            <a:extLst>
              <a:ext uri="{FF2B5EF4-FFF2-40B4-BE49-F238E27FC236}">
                <a16:creationId xmlns:a16="http://schemas.microsoft.com/office/drawing/2014/main" id="{3C0F776C-00D1-4AD6-B978-F08C2AC5516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CE3A658-2CBB-4C6C-AE3E-A1E5EC0E31D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1629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8797F-7FC6-4895-916E-4899E17C66CA}"/>
              </a:ext>
            </a:extLst>
          </p:cNvPr>
          <p:cNvSpPr>
            <a:spLocks noGrp="1"/>
          </p:cNvSpPr>
          <p:nvPr>
            <p:ph type="dt" sz="half" idx="10"/>
          </p:nvPr>
        </p:nvSpPr>
        <p:spPr/>
        <p:txBody>
          <a:bodyPr/>
          <a:lstStyle/>
          <a:p>
            <a:fld id="{136484E3-1B5C-41D5-AD9A-E9A2AC867F27}" type="datetime1">
              <a:rPr lang="en-US" smtClean="0"/>
              <a:t>4/28/2022</a:t>
            </a:fld>
            <a:endParaRPr lang="en-US" dirty="0"/>
          </a:p>
        </p:txBody>
      </p:sp>
      <p:sp>
        <p:nvSpPr>
          <p:cNvPr id="3" name="Footer Placeholder 2">
            <a:extLst>
              <a:ext uri="{FF2B5EF4-FFF2-40B4-BE49-F238E27FC236}">
                <a16:creationId xmlns:a16="http://schemas.microsoft.com/office/drawing/2014/main" id="{DCBBE7B2-E5C9-4FB2-8552-E3A93E578FB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77293F8-3109-4A78-8E62-9292D44293E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9935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BA76-A2F4-44AB-A583-BD867430B6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78A1DA-026B-4059-91F9-139E3A419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1CA4FD1-E1CB-419D-AA67-A2EAB03C3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1522C2-12B3-4C97-A6C7-1DFCAA906B28}"/>
              </a:ext>
            </a:extLst>
          </p:cNvPr>
          <p:cNvSpPr>
            <a:spLocks noGrp="1"/>
          </p:cNvSpPr>
          <p:nvPr>
            <p:ph type="dt" sz="half" idx="10"/>
          </p:nvPr>
        </p:nvSpPr>
        <p:spPr/>
        <p:txBody>
          <a:bodyPr/>
          <a:lstStyle/>
          <a:p>
            <a:fld id="{F89567CE-A50E-4AA5-86AC-55E175AB5DA7}" type="datetime1">
              <a:rPr lang="en-US" smtClean="0"/>
              <a:t>4/28/2022</a:t>
            </a:fld>
            <a:endParaRPr lang="en-US" dirty="0"/>
          </a:p>
        </p:txBody>
      </p:sp>
      <p:sp>
        <p:nvSpPr>
          <p:cNvPr id="6" name="Footer Placeholder 5">
            <a:extLst>
              <a:ext uri="{FF2B5EF4-FFF2-40B4-BE49-F238E27FC236}">
                <a16:creationId xmlns:a16="http://schemas.microsoft.com/office/drawing/2014/main" id="{268B736A-6246-4A2F-B3A6-94AE0E3785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12F0B1E-37F9-4FE4-8D3D-41DA79F676B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36101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5CF7-7DD4-4ECD-A355-418BE0B8E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2463AC5-DD30-4B68-9E69-056713C9E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A038467-7326-4668-80D2-CBECA48E11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BF0AC-EF9F-498E-BB30-71ED6382AFEA}"/>
              </a:ext>
            </a:extLst>
          </p:cNvPr>
          <p:cNvSpPr>
            <a:spLocks noGrp="1"/>
          </p:cNvSpPr>
          <p:nvPr>
            <p:ph type="dt" sz="half" idx="10"/>
          </p:nvPr>
        </p:nvSpPr>
        <p:spPr/>
        <p:txBody>
          <a:bodyPr/>
          <a:lstStyle/>
          <a:p>
            <a:fld id="{5919FD3A-7A08-4EB8-9439-A3B56FD4844E}" type="datetime1">
              <a:rPr lang="en-US" smtClean="0"/>
              <a:t>4/28/2022</a:t>
            </a:fld>
            <a:endParaRPr lang="en-US" dirty="0"/>
          </a:p>
        </p:txBody>
      </p:sp>
      <p:sp>
        <p:nvSpPr>
          <p:cNvPr id="6" name="Footer Placeholder 5">
            <a:extLst>
              <a:ext uri="{FF2B5EF4-FFF2-40B4-BE49-F238E27FC236}">
                <a16:creationId xmlns:a16="http://schemas.microsoft.com/office/drawing/2014/main" id="{35A5625E-9558-493B-939F-7EFBC53B1C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26F2945-153B-4364-9284-2349C3E3351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1282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73F42-CDC0-4916-B152-B2D657C700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88F2FF-C2A0-478F-9A1E-A77366226F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FA9B95-0B3C-485F-9777-2ECD1E32C2B0}"/>
              </a:ext>
            </a:extLst>
          </p:cNvPr>
          <p:cNvSpPr>
            <a:spLocks noGrp="1"/>
          </p:cNvSpPr>
          <p:nvPr>
            <p:ph type="dt" sz="half" idx="10"/>
          </p:nvPr>
        </p:nvSpPr>
        <p:spPr/>
        <p:txBody>
          <a:bodyPr/>
          <a:lstStyle/>
          <a:p>
            <a:fld id="{556553D5-A1A1-4EDD-A38F-610ED0DB8E34}" type="datetime1">
              <a:rPr lang="en-US" smtClean="0"/>
              <a:t>4/28/2022</a:t>
            </a:fld>
            <a:endParaRPr lang="en-US" dirty="0"/>
          </a:p>
        </p:txBody>
      </p:sp>
      <p:sp>
        <p:nvSpPr>
          <p:cNvPr id="5" name="Footer Placeholder 4">
            <a:extLst>
              <a:ext uri="{FF2B5EF4-FFF2-40B4-BE49-F238E27FC236}">
                <a16:creationId xmlns:a16="http://schemas.microsoft.com/office/drawing/2014/main" id="{90822AA1-B8F6-4784-A280-94B8058D75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545976-02B7-4ADA-AB95-C889C889FE3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7006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777354-D5AC-48C2-ACF7-AE9EC99009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E0B025-3491-4332-A5C7-C71A26CEA8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0D16CC-4CEC-4CC6-9085-58D9F53F5405}"/>
              </a:ext>
            </a:extLst>
          </p:cNvPr>
          <p:cNvSpPr>
            <a:spLocks noGrp="1"/>
          </p:cNvSpPr>
          <p:nvPr>
            <p:ph type="dt" sz="half" idx="10"/>
          </p:nvPr>
        </p:nvSpPr>
        <p:spPr/>
        <p:txBody>
          <a:bodyPr/>
          <a:lstStyle/>
          <a:p>
            <a:fld id="{7C60B388-4B41-4736-968A-1D35517A33F9}" type="datetime1">
              <a:rPr lang="en-US" smtClean="0"/>
              <a:t>4/28/2022</a:t>
            </a:fld>
            <a:endParaRPr lang="en-US" dirty="0"/>
          </a:p>
        </p:txBody>
      </p:sp>
      <p:sp>
        <p:nvSpPr>
          <p:cNvPr id="5" name="Footer Placeholder 4">
            <a:extLst>
              <a:ext uri="{FF2B5EF4-FFF2-40B4-BE49-F238E27FC236}">
                <a16:creationId xmlns:a16="http://schemas.microsoft.com/office/drawing/2014/main" id="{F6523B13-ABBC-4B50-96C0-A1FE4E4A22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711E23-3EF9-4EEE-9328-C263E179DA1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108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DC0A03-74CB-41E2-9AD0-A12A14728B4F}"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7653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B7A146-3D25-4FC4-B32C-D0B17752F82C}"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708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B0CEDC-E5B2-4AB1-A1E8-A2FF437ACD46}" type="datetime1">
              <a:rPr lang="en-US" smtClean="0"/>
              <a:t>4/28/2022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9185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B3F50-157E-4702-A3F1-E2A98FF86369}" type="datetime1">
              <a:rPr lang="en-US" smtClean="0"/>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1654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5BDBA-BF16-4B56-B2A8-9F9184693F6F}" type="datetime1">
              <a:rPr lang="en-US" smtClean="0"/>
              <a:t>4/28/2022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703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B8FA1B-A237-4DC9-8F1B-EBA53AD061AC}"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2286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5" name="Date Placeholder 4"/>
          <p:cNvSpPr>
            <a:spLocks noGrp="1"/>
          </p:cNvSpPr>
          <p:nvPr>
            <p:ph type="dt" sz="half" idx="10"/>
          </p:nvPr>
        </p:nvSpPr>
        <p:spPr/>
        <p:txBody>
          <a:bodyPr/>
          <a:lstStyle/>
          <a:p>
            <a:fld id="{6CA550E2-1FE2-4177-9C05-B57FE801E7AB}" type="datetime1">
              <a:rPr lang="en-US" smtClean="0"/>
              <a:t>4/28/2022</a:t>
            </a:fld>
            <a:endParaRPr lang="en-US" dirty="0"/>
          </a:p>
        </p:txBody>
      </p:sp>
    </p:spTree>
    <p:extLst>
      <p:ext uri="{BB962C8B-B14F-4D97-AF65-F5344CB8AC3E}">
        <p14:creationId xmlns:p14="http://schemas.microsoft.com/office/powerpoint/2010/main" val="2275236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0911D63-8352-4299-9577-3B20E4F57B95}" type="datetime1">
              <a:rPr lang="en-US" smtClean="0"/>
              <a:t>4/28/2022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0305785"/>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015A44-E104-48EB-A53F-5680A65455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07A760-16CB-41A2-819D-107B4B3000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E38293-3501-4819-B8B4-2B7B5D03E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9A4242-5B4D-485B-A361-728406DB9F4C}" type="datetime1">
              <a:rPr lang="en-US" smtClean="0"/>
              <a:t>4/28/2022</a:t>
            </a:fld>
            <a:endParaRPr lang="en-US" dirty="0"/>
          </a:p>
        </p:txBody>
      </p:sp>
      <p:sp>
        <p:nvSpPr>
          <p:cNvPr id="5" name="Footer Placeholder 4">
            <a:extLst>
              <a:ext uri="{FF2B5EF4-FFF2-40B4-BE49-F238E27FC236}">
                <a16:creationId xmlns:a16="http://schemas.microsoft.com/office/drawing/2014/main" id="{0A6E7B10-6229-44C8-A53A-4A3E59868A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B845B6B-848F-483C-9602-E0EFA47B3E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9050791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63FF2D-BDCB-4595-BBBC-E1323BB6A079}"/>
              </a:ext>
            </a:extLst>
          </p:cNvPr>
          <p:cNvSpPr/>
          <p:nvPr/>
        </p:nvSpPr>
        <p:spPr>
          <a:xfrm>
            <a:off x="1217936" y="489839"/>
            <a:ext cx="8712283"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E-Commerce Website</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581AD0E1-F822-4A91-BF0B-2A0EE3584986}"/>
              </a:ext>
            </a:extLst>
          </p:cNvPr>
          <p:cNvSpPr txBox="1"/>
          <p:nvPr/>
        </p:nvSpPr>
        <p:spPr>
          <a:xfrm>
            <a:off x="3209246" y="2585527"/>
            <a:ext cx="4729661" cy="2780761"/>
          </a:xfrm>
          <a:prstGeom prst="rect">
            <a:avLst/>
          </a:prstGeom>
          <a:noFill/>
        </p:spPr>
        <p:txBody>
          <a:bodyPr wrap="square" rtlCol="0" anchor="ctr">
            <a:spAutoFit/>
          </a:bodyPr>
          <a:lstStyle/>
          <a:p>
            <a:pPr marL="450215" marR="262890" algn="ctr">
              <a:lnSpc>
                <a:spcPct val="115000"/>
              </a:lnSpc>
              <a:spcAft>
                <a:spcPts val="0"/>
              </a:spcAft>
            </a:pPr>
            <a:r>
              <a:rPr lang="en-US" dirty="0">
                <a:effectLst/>
                <a:latin typeface="Calibri" panose="020F0502020204030204" pitchFamily="34" charset="0"/>
                <a:ea typeface="Times New Roman" panose="02020603050405020304" pitchFamily="18" charset="0"/>
                <a:cs typeface="Calibri" panose="020F0502020204030204" pitchFamily="34" charset="0"/>
              </a:rPr>
              <a:t>A </a:t>
            </a:r>
            <a:r>
              <a:rPr lang="en-US" dirty="0">
                <a:latin typeface="Calibri" panose="020F0502020204030204" pitchFamily="34" charset="0"/>
                <a:ea typeface="Times New Roman" panose="02020603050405020304" pitchFamily="18" charset="0"/>
                <a:cs typeface="Calibri" panose="020F0502020204030204" pitchFamily="34" charset="0"/>
              </a:rPr>
              <a:t>presentation</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450215" marR="268605" algn="ctr">
              <a:lnSpc>
                <a:spcPct val="115000"/>
              </a:lnSpc>
              <a:spcBef>
                <a:spcPts val="1315"/>
              </a:spcBef>
              <a:spcAft>
                <a:spcPts val="0"/>
              </a:spcAft>
            </a:pPr>
            <a:r>
              <a:rPr lang="en-US" dirty="0">
                <a:effectLst/>
                <a:latin typeface="Calibri" panose="020F0502020204030204" pitchFamily="34" charset="0"/>
                <a:ea typeface="Times New Roman" panose="02020603050405020304" pitchFamily="18" charset="0"/>
                <a:cs typeface="Calibri" panose="020F0502020204030204" pitchFamily="34" charset="0"/>
              </a:rPr>
              <a:t>Submitted in partial fulfillment of requirement of the Degree of</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450215" marR="267970" algn="ctr">
              <a:lnSpc>
                <a:spcPct val="115000"/>
              </a:lnSpc>
              <a:spcBef>
                <a:spcPts val="20"/>
              </a:spcBef>
              <a:spcAft>
                <a:spcPts val="0"/>
              </a:spcAft>
            </a:pPr>
            <a:r>
              <a:rPr lang="en-US" b="1" dirty="0">
                <a:effectLst/>
                <a:latin typeface="Calibri" panose="020F0502020204030204" pitchFamily="34" charset="0"/>
                <a:ea typeface="Times New Roman" panose="02020603050405020304" pitchFamily="18" charset="0"/>
                <a:cs typeface="Calibri" panose="020F0502020204030204" pitchFamily="34" charset="0"/>
              </a:rPr>
              <a:t>BACHELOR OF TECHNOLOGY</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450215" marR="266700" algn="ctr">
              <a:lnSpc>
                <a:spcPct val="115000"/>
              </a:lnSpc>
              <a:spcBef>
                <a:spcPts val="1305"/>
              </a:spcBef>
              <a:spcAft>
                <a:spcPts val="0"/>
              </a:spcAft>
            </a:pPr>
            <a:r>
              <a:rPr lang="en-US" dirty="0">
                <a:effectLst/>
                <a:latin typeface="Calibri" panose="020F0502020204030204" pitchFamily="34" charset="0"/>
                <a:ea typeface="Times New Roman" panose="02020603050405020304" pitchFamily="18" charset="0"/>
                <a:cs typeface="Calibri" panose="020F0502020204030204" pitchFamily="34" charset="0"/>
              </a:rPr>
              <a:t>in</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449580" marR="268605" algn="ctr">
              <a:lnSpc>
                <a:spcPct val="115000"/>
              </a:lnSpc>
              <a:spcBef>
                <a:spcPts val="1310"/>
              </a:spcBef>
              <a:spcAft>
                <a:spcPts val="0"/>
              </a:spcAft>
            </a:pPr>
            <a:r>
              <a:rPr lang="en-US" b="1" dirty="0">
                <a:effectLst/>
                <a:latin typeface="Calibri" panose="020F0502020204030204" pitchFamily="34" charset="0"/>
                <a:ea typeface="Times New Roman" panose="02020603050405020304" pitchFamily="18" charset="0"/>
                <a:cs typeface="Calibri" panose="020F0502020204030204" pitchFamily="34" charset="0"/>
              </a:rPr>
              <a:t>COMPUTER SCIENCE AND ENGINEERING</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algn="ctr"/>
            <a:endParaRPr lang="en-IN"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A454665-E2A0-4D3D-B2AE-F0725ABCFE81}"/>
              </a:ext>
            </a:extLst>
          </p:cNvPr>
          <p:cNvSpPr txBox="1"/>
          <p:nvPr/>
        </p:nvSpPr>
        <p:spPr>
          <a:xfrm>
            <a:off x="6801553" y="5478260"/>
            <a:ext cx="4651023" cy="1044901"/>
          </a:xfrm>
          <a:prstGeom prst="rect">
            <a:avLst/>
          </a:prstGeom>
          <a:noFill/>
        </p:spPr>
        <p:txBody>
          <a:bodyPr wrap="square" rtlCol="0">
            <a:spAutoFit/>
          </a:bodyPr>
          <a:lstStyle/>
          <a:p>
            <a:pPr marL="450215" marR="267335" algn="ctr">
              <a:lnSpc>
                <a:spcPct val="115000"/>
              </a:lnSpc>
              <a:spcBef>
                <a:spcPts val="1300"/>
              </a:spcBef>
            </a:pPr>
            <a:r>
              <a:rPr lang="en-US" sz="1800" b="1" kern="0" dirty="0">
                <a:solidFill>
                  <a:srgbClr val="000009"/>
                </a:solidFill>
                <a:effectLst/>
                <a:latin typeface="Calibri" panose="020F0502020204030204" pitchFamily="34" charset="0"/>
                <a:ea typeface="Times New Roman" panose="02020603050405020304" pitchFamily="18" charset="0"/>
              </a:rPr>
              <a:t>BY</a:t>
            </a:r>
            <a:endParaRPr lang="en-IN" sz="1800" b="1" kern="0" dirty="0">
              <a:effectLst/>
              <a:latin typeface="Times New Roman" panose="02020603050405020304" pitchFamily="18" charset="0"/>
              <a:ea typeface="Times New Roman" panose="02020603050405020304" pitchFamily="18" charset="0"/>
            </a:endParaRPr>
          </a:p>
          <a:p>
            <a:pPr marL="450215" marR="266700" algn="ctr">
              <a:lnSpc>
                <a:spcPct val="115000"/>
              </a:lnSpc>
              <a:spcBef>
                <a:spcPts val="280"/>
              </a:spcBef>
            </a:pPr>
            <a:r>
              <a:rPr lang="en-US" sz="1800" b="1" dirty="0">
                <a:solidFill>
                  <a:srgbClr val="000009"/>
                </a:solidFill>
                <a:effectLst/>
                <a:latin typeface="Calibri" panose="020F0502020204030204" pitchFamily="34" charset="0"/>
                <a:ea typeface="Times New Roman" panose="02020603050405020304" pitchFamily="18" charset="0"/>
              </a:rPr>
              <a:t>Naman Gupta (EN18CS301154) </a:t>
            </a:r>
            <a:endParaRPr lang="en-IN" sz="1800" b="1" dirty="0">
              <a:effectLst/>
              <a:latin typeface="Times New Roman" panose="02020603050405020304" pitchFamily="18" charset="0"/>
              <a:ea typeface="Times New Roman" panose="02020603050405020304" pitchFamily="18" charset="0"/>
            </a:endParaRPr>
          </a:p>
          <a:p>
            <a:endParaRPr lang="en-IN" dirty="0"/>
          </a:p>
        </p:txBody>
      </p:sp>
      <p:sp>
        <p:nvSpPr>
          <p:cNvPr id="16" name="Rectangle 15">
            <a:extLst>
              <a:ext uri="{FF2B5EF4-FFF2-40B4-BE49-F238E27FC236}">
                <a16:creationId xmlns:a16="http://schemas.microsoft.com/office/drawing/2014/main" id="{80129757-F989-4CC5-A471-1F02676070BF}"/>
              </a:ext>
            </a:extLst>
          </p:cNvPr>
          <p:cNvSpPr/>
          <p:nvPr/>
        </p:nvSpPr>
        <p:spPr>
          <a:xfrm>
            <a:off x="4284301" y="1221594"/>
            <a:ext cx="2579552"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Medi-Caps University</a:t>
            </a:r>
          </a:p>
        </p:txBody>
      </p:sp>
      <p:pic>
        <p:nvPicPr>
          <p:cNvPr id="19" name="image1.jpeg">
            <a:extLst>
              <a:ext uri="{FF2B5EF4-FFF2-40B4-BE49-F238E27FC236}">
                <a16:creationId xmlns:a16="http://schemas.microsoft.com/office/drawing/2014/main" id="{B10A6B50-D1F0-4AF1-8934-F0C330836BE9}"/>
              </a:ext>
            </a:extLst>
          </p:cNvPr>
          <p:cNvPicPr/>
          <p:nvPr/>
        </p:nvPicPr>
        <p:blipFill>
          <a:blip r:embed="rId2" cstate="print"/>
          <a:stretch>
            <a:fillRect/>
          </a:stretch>
        </p:blipFill>
        <p:spPr>
          <a:xfrm>
            <a:off x="5052163" y="1707128"/>
            <a:ext cx="1043830" cy="792975"/>
          </a:xfrm>
          <a:prstGeom prst="rect">
            <a:avLst/>
          </a:prstGeom>
        </p:spPr>
      </p:pic>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632D46-93D0-4B7F-87EF-574417FD9F9A}"/>
              </a:ext>
            </a:extLst>
          </p:cNvPr>
          <p:cNvSpPr>
            <a:spLocks noGrp="1"/>
          </p:cNvSpPr>
          <p:nvPr>
            <p:ph type="title"/>
          </p:nvPr>
        </p:nvSpPr>
        <p:spPr/>
        <p:txBody>
          <a:bodyPr/>
          <a:lstStyle/>
          <a:p>
            <a:r>
              <a:rPr lang="en-US" dirty="0"/>
              <a:t>FEATURES</a:t>
            </a:r>
            <a:endParaRPr lang="en-IN" dirty="0"/>
          </a:p>
        </p:txBody>
      </p:sp>
      <p:graphicFrame>
        <p:nvGraphicFramePr>
          <p:cNvPr id="2" name="Content Placeholder 1">
            <a:extLst>
              <a:ext uri="{FF2B5EF4-FFF2-40B4-BE49-F238E27FC236}">
                <a16:creationId xmlns:a16="http://schemas.microsoft.com/office/drawing/2014/main" id="{852D8D4D-B984-433E-B31C-6336A39A9DFA}"/>
              </a:ext>
            </a:extLst>
          </p:cNvPr>
          <p:cNvGraphicFramePr>
            <a:graphicFrameLocks noGrp="1"/>
          </p:cNvGraphicFramePr>
          <p:nvPr>
            <p:ph idx="1"/>
            <p:extLst>
              <p:ext uri="{D42A27DB-BD31-4B8C-83A1-F6EECF244321}">
                <p14:modId xmlns:p14="http://schemas.microsoft.com/office/powerpoint/2010/main" val="3232751144"/>
              </p:ext>
            </p:extLst>
          </p:nvPr>
        </p:nvGraphicFramePr>
        <p:xfrm>
          <a:off x="677334" y="1601296"/>
          <a:ext cx="8596668" cy="4977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FAD8CC83-7A30-40C4-A091-7D31D03C7B57}"/>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545018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F6E84-FF35-42BC-B73D-BCBC2D0399DD}"/>
              </a:ext>
            </a:extLst>
          </p:cNvPr>
          <p:cNvSpPr>
            <a:spLocks noGrp="1"/>
          </p:cNvSpPr>
          <p:nvPr>
            <p:ph type="title"/>
          </p:nvPr>
        </p:nvSpPr>
        <p:spPr/>
        <p:txBody>
          <a:bodyPr/>
          <a:lstStyle/>
          <a:p>
            <a:r>
              <a:rPr lang="en-US" dirty="0"/>
              <a:t>Technology Description</a:t>
            </a:r>
            <a:endParaRPr lang="en-IN" dirty="0"/>
          </a:p>
        </p:txBody>
      </p:sp>
      <p:graphicFrame>
        <p:nvGraphicFramePr>
          <p:cNvPr id="6" name="Content Placeholder 2">
            <a:extLst>
              <a:ext uri="{FF2B5EF4-FFF2-40B4-BE49-F238E27FC236}">
                <a16:creationId xmlns:a16="http://schemas.microsoft.com/office/drawing/2014/main" id="{27708619-B742-4390-A653-50D3D2538C5D}"/>
              </a:ext>
            </a:extLst>
          </p:cNvPr>
          <p:cNvGraphicFramePr>
            <a:graphicFrameLocks noGrp="1"/>
          </p:cNvGraphicFramePr>
          <p:nvPr>
            <p:ph idx="1"/>
            <p:extLst>
              <p:ext uri="{D42A27DB-BD31-4B8C-83A1-F6EECF244321}">
                <p14:modId xmlns:p14="http://schemas.microsoft.com/office/powerpoint/2010/main" val="1920606576"/>
              </p:ext>
            </p:extLst>
          </p:nvPr>
        </p:nvGraphicFramePr>
        <p:xfrm>
          <a:off x="766639" y="1583540"/>
          <a:ext cx="8847878" cy="4664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A044B79D-F3B0-45DD-A355-7491C7860D3F}"/>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456200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FA1C-A1A6-4BE1-A015-8B238703C36B}"/>
              </a:ext>
            </a:extLst>
          </p:cNvPr>
          <p:cNvSpPr>
            <a:spLocks noGrp="1"/>
          </p:cNvSpPr>
          <p:nvPr>
            <p:ph type="title"/>
          </p:nvPr>
        </p:nvSpPr>
        <p:spPr/>
        <p:txBody>
          <a:bodyPr/>
          <a:lstStyle/>
          <a:p>
            <a:r>
              <a:rPr lang="en-US" dirty="0"/>
              <a:t>Technology Description</a:t>
            </a:r>
            <a:endParaRPr lang="en-IN" dirty="0"/>
          </a:p>
        </p:txBody>
      </p:sp>
      <p:sp>
        <p:nvSpPr>
          <p:cNvPr id="4" name="Slide Number Placeholder 3">
            <a:extLst>
              <a:ext uri="{FF2B5EF4-FFF2-40B4-BE49-F238E27FC236}">
                <a16:creationId xmlns:a16="http://schemas.microsoft.com/office/drawing/2014/main" id="{46E8F69B-F08E-4ABA-97A2-1B871277F665}"/>
              </a:ext>
            </a:extLst>
          </p:cNvPr>
          <p:cNvSpPr>
            <a:spLocks noGrp="1"/>
          </p:cNvSpPr>
          <p:nvPr>
            <p:ph type="sldNum" sz="quarter" idx="12"/>
          </p:nvPr>
        </p:nvSpPr>
        <p:spPr/>
        <p:txBody>
          <a:bodyPr/>
          <a:lstStyle/>
          <a:p>
            <a:fld id="{6D22F896-40B5-4ADD-8801-0D06FADFA095}" type="slidenum">
              <a:rPr lang="en-US" smtClean="0"/>
              <a:t>12</a:t>
            </a:fld>
            <a:endParaRPr lang="en-US" dirty="0"/>
          </a:p>
        </p:txBody>
      </p:sp>
      <p:graphicFrame>
        <p:nvGraphicFramePr>
          <p:cNvPr id="5" name="Content Placeholder 2">
            <a:extLst>
              <a:ext uri="{FF2B5EF4-FFF2-40B4-BE49-F238E27FC236}">
                <a16:creationId xmlns:a16="http://schemas.microsoft.com/office/drawing/2014/main" id="{501312B5-41D3-49DC-A3A6-516F59283E98}"/>
              </a:ext>
            </a:extLst>
          </p:cNvPr>
          <p:cNvGraphicFramePr>
            <a:graphicFrameLocks noGrp="1"/>
          </p:cNvGraphicFramePr>
          <p:nvPr>
            <p:ph idx="1"/>
            <p:extLst>
              <p:ext uri="{D42A27DB-BD31-4B8C-83A1-F6EECF244321}">
                <p14:modId xmlns:p14="http://schemas.microsoft.com/office/powerpoint/2010/main" val="835364869"/>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2376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364C07-3C87-41C9-A1C3-F52024CE3FE6}"/>
              </a:ext>
            </a:extLst>
          </p:cNvPr>
          <p:cNvSpPr>
            <a:spLocks noGrp="1"/>
          </p:cNvSpPr>
          <p:nvPr>
            <p:ph type="ctrTitle"/>
          </p:nvPr>
        </p:nvSpPr>
        <p:spPr>
          <a:xfrm>
            <a:off x="1165396" y="2605849"/>
            <a:ext cx="7766936" cy="1646302"/>
          </a:xfrm>
        </p:spPr>
        <p:txBody>
          <a:bodyPr anchor="ctr"/>
          <a:lstStyle/>
          <a:p>
            <a:pPr algn="l"/>
            <a:r>
              <a:rPr lang="en-US" dirty="0"/>
              <a:t>Design and Diagrams</a:t>
            </a:r>
            <a:endParaRPr lang="en-IN" dirty="0"/>
          </a:p>
        </p:txBody>
      </p:sp>
      <p:sp>
        <p:nvSpPr>
          <p:cNvPr id="4" name="Slide Number Placeholder 3">
            <a:extLst>
              <a:ext uri="{FF2B5EF4-FFF2-40B4-BE49-F238E27FC236}">
                <a16:creationId xmlns:a16="http://schemas.microsoft.com/office/drawing/2014/main" id="{D31C9F40-8556-4AF0-9DDD-65FECCEDFBE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488188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8FD6-278B-49FA-A0AF-E22CD8971870}"/>
              </a:ext>
            </a:extLst>
          </p:cNvPr>
          <p:cNvSpPr>
            <a:spLocks noGrp="1"/>
          </p:cNvSpPr>
          <p:nvPr>
            <p:ph type="title"/>
          </p:nvPr>
        </p:nvSpPr>
        <p:spPr/>
        <p:txBody>
          <a:bodyPr/>
          <a:lstStyle/>
          <a:p>
            <a:r>
              <a:rPr lang="en-US" dirty="0"/>
              <a:t>Use case Diagram</a:t>
            </a:r>
            <a:endParaRPr lang="en-IN" dirty="0"/>
          </a:p>
        </p:txBody>
      </p:sp>
      <p:sp>
        <p:nvSpPr>
          <p:cNvPr id="4" name="Slide Number Placeholder 3">
            <a:extLst>
              <a:ext uri="{FF2B5EF4-FFF2-40B4-BE49-F238E27FC236}">
                <a16:creationId xmlns:a16="http://schemas.microsoft.com/office/drawing/2014/main" id="{BEFC3A7C-6079-42E3-927C-6451D5848484}"/>
              </a:ext>
            </a:extLst>
          </p:cNvPr>
          <p:cNvSpPr>
            <a:spLocks noGrp="1"/>
          </p:cNvSpPr>
          <p:nvPr>
            <p:ph type="sldNum" sz="quarter" idx="12"/>
          </p:nvPr>
        </p:nvSpPr>
        <p:spPr/>
        <p:txBody>
          <a:bodyPr/>
          <a:lstStyle/>
          <a:p>
            <a:fld id="{6D22F896-40B5-4ADD-8801-0D06FADFA095}" type="slidenum">
              <a:rPr lang="en-US" smtClean="0"/>
              <a:t>14</a:t>
            </a:fld>
            <a:endParaRPr lang="en-US" dirty="0"/>
          </a:p>
        </p:txBody>
      </p:sp>
      <p:graphicFrame>
        <p:nvGraphicFramePr>
          <p:cNvPr id="5" name="Content Placeholder 2">
            <a:extLst>
              <a:ext uri="{FF2B5EF4-FFF2-40B4-BE49-F238E27FC236}">
                <a16:creationId xmlns:a16="http://schemas.microsoft.com/office/drawing/2014/main" id="{26374622-8056-4FD4-9E05-8F6995219B0C}"/>
              </a:ext>
            </a:extLst>
          </p:cNvPr>
          <p:cNvGraphicFramePr>
            <a:graphicFrameLocks noGrp="1"/>
          </p:cNvGraphicFramePr>
          <p:nvPr>
            <p:ph idx="1"/>
            <p:extLst>
              <p:ext uri="{D42A27DB-BD31-4B8C-83A1-F6EECF244321}">
                <p14:modId xmlns:p14="http://schemas.microsoft.com/office/powerpoint/2010/main" val="931198668"/>
              </p:ext>
            </p:extLst>
          </p:nvPr>
        </p:nvGraphicFramePr>
        <p:xfrm>
          <a:off x="677334" y="1930400"/>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1976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74EA-43A6-42D4-B337-9C5233532DE2}"/>
              </a:ext>
            </a:extLst>
          </p:cNvPr>
          <p:cNvSpPr>
            <a:spLocks noGrp="1"/>
          </p:cNvSpPr>
          <p:nvPr>
            <p:ph type="title"/>
          </p:nvPr>
        </p:nvSpPr>
        <p:spPr>
          <a:xfrm>
            <a:off x="1005808" y="2557992"/>
            <a:ext cx="2207909" cy="1565429"/>
          </a:xfrm>
        </p:spPr>
        <p:txBody>
          <a:bodyPr/>
          <a:lstStyle/>
          <a:p>
            <a:r>
              <a:rPr lang="en-US" dirty="0"/>
              <a:t>Use-Case Diagram</a:t>
            </a:r>
            <a:endParaRPr lang="en-IN" dirty="0"/>
          </a:p>
        </p:txBody>
      </p:sp>
      <p:sp>
        <p:nvSpPr>
          <p:cNvPr id="4" name="Slide Number Placeholder 3">
            <a:extLst>
              <a:ext uri="{FF2B5EF4-FFF2-40B4-BE49-F238E27FC236}">
                <a16:creationId xmlns:a16="http://schemas.microsoft.com/office/drawing/2014/main" id="{885EBF8B-6D93-4913-B53D-8305CB4E611A}"/>
              </a:ext>
            </a:extLst>
          </p:cNvPr>
          <p:cNvSpPr>
            <a:spLocks noGrp="1"/>
          </p:cNvSpPr>
          <p:nvPr>
            <p:ph type="sldNum" sz="quarter" idx="12"/>
          </p:nvPr>
        </p:nvSpPr>
        <p:spPr/>
        <p:txBody>
          <a:bodyPr/>
          <a:lstStyle/>
          <a:p>
            <a:fld id="{6D22F896-40B5-4ADD-8801-0D06FADFA095}" type="slidenum">
              <a:rPr lang="en-US" smtClean="0"/>
              <a:t>15</a:t>
            </a:fld>
            <a:endParaRPr lang="en-US" dirty="0"/>
          </a:p>
        </p:txBody>
      </p:sp>
      <p:pic>
        <p:nvPicPr>
          <p:cNvPr id="5" name="Picture 4">
            <a:extLst>
              <a:ext uri="{FF2B5EF4-FFF2-40B4-BE49-F238E27FC236}">
                <a16:creationId xmlns:a16="http://schemas.microsoft.com/office/drawing/2014/main" id="{FB9C88A2-66E0-4159-ABE6-8F055EB3F8EC}"/>
              </a:ext>
            </a:extLst>
          </p:cNvPr>
          <p:cNvPicPr>
            <a:picLocks noChangeAspect="1"/>
          </p:cNvPicPr>
          <p:nvPr/>
        </p:nvPicPr>
        <p:blipFill>
          <a:blip r:embed="rId2"/>
          <a:stretch>
            <a:fillRect/>
          </a:stretch>
        </p:blipFill>
        <p:spPr>
          <a:xfrm>
            <a:off x="4478595" y="728345"/>
            <a:ext cx="5359533" cy="5401310"/>
          </a:xfrm>
          <a:prstGeom prst="rect">
            <a:avLst/>
          </a:prstGeom>
        </p:spPr>
      </p:pic>
    </p:spTree>
    <p:extLst>
      <p:ext uri="{BB962C8B-B14F-4D97-AF65-F5344CB8AC3E}">
        <p14:creationId xmlns:p14="http://schemas.microsoft.com/office/powerpoint/2010/main" val="2295279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692D5-16A7-4D59-8215-D4DA301450E6}"/>
              </a:ext>
            </a:extLst>
          </p:cNvPr>
          <p:cNvSpPr>
            <a:spLocks noGrp="1"/>
          </p:cNvSpPr>
          <p:nvPr>
            <p:ph type="title"/>
          </p:nvPr>
        </p:nvSpPr>
        <p:spPr/>
        <p:txBody>
          <a:bodyPr/>
          <a:lstStyle/>
          <a:p>
            <a:r>
              <a:rPr lang="en-US" dirty="0"/>
              <a:t>State-Chart Diagram</a:t>
            </a:r>
            <a:endParaRPr lang="en-IN" dirty="0"/>
          </a:p>
        </p:txBody>
      </p:sp>
      <p:sp>
        <p:nvSpPr>
          <p:cNvPr id="4" name="Slide Number Placeholder 3">
            <a:extLst>
              <a:ext uri="{FF2B5EF4-FFF2-40B4-BE49-F238E27FC236}">
                <a16:creationId xmlns:a16="http://schemas.microsoft.com/office/drawing/2014/main" id="{333875D1-9B67-4DB8-ACB8-6CC7F923A7F2}"/>
              </a:ext>
            </a:extLst>
          </p:cNvPr>
          <p:cNvSpPr>
            <a:spLocks noGrp="1"/>
          </p:cNvSpPr>
          <p:nvPr>
            <p:ph type="sldNum" sz="quarter" idx="12"/>
          </p:nvPr>
        </p:nvSpPr>
        <p:spPr/>
        <p:txBody>
          <a:bodyPr/>
          <a:lstStyle/>
          <a:p>
            <a:fld id="{6D22F896-40B5-4ADD-8801-0D06FADFA095}" type="slidenum">
              <a:rPr lang="en-US" smtClean="0"/>
              <a:t>16</a:t>
            </a:fld>
            <a:endParaRPr lang="en-US" dirty="0"/>
          </a:p>
        </p:txBody>
      </p:sp>
      <p:graphicFrame>
        <p:nvGraphicFramePr>
          <p:cNvPr id="5" name="Content Placeholder 2">
            <a:extLst>
              <a:ext uri="{FF2B5EF4-FFF2-40B4-BE49-F238E27FC236}">
                <a16:creationId xmlns:a16="http://schemas.microsoft.com/office/drawing/2014/main" id="{9A291462-2081-4265-B2AD-3F5D13E7C557}"/>
              </a:ext>
            </a:extLst>
          </p:cNvPr>
          <p:cNvGraphicFramePr>
            <a:graphicFrameLocks noGrp="1"/>
          </p:cNvGraphicFramePr>
          <p:nvPr>
            <p:ph idx="1"/>
            <p:extLst>
              <p:ext uri="{D42A27DB-BD31-4B8C-83A1-F6EECF244321}">
                <p14:modId xmlns:p14="http://schemas.microsoft.com/office/powerpoint/2010/main" val="184993914"/>
              </p:ext>
            </p:extLst>
          </p:nvPr>
        </p:nvGraphicFramePr>
        <p:xfrm>
          <a:off x="677690" y="1930400"/>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176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4BEE-B9A7-4A23-BC3C-837100F4B26E}"/>
              </a:ext>
            </a:extLst>
          </p:cNvPr>
          <p:cNvSpPr>
            <a:spLocks noGrp="1"/>
          </p:cNvSpPr>
          <p:nvPr>
            <p:ph type="title"/>
          </p:nvPr>
        </p:nvSpPr>
        <p:spPr>
          <a:xfrm>
            <a:off x="79677" y="2768600"/>
            <a:ext cx="3462291" cy="1320800"/>
          </a:xfrm>
        </p:spPr>
        <p:txBody>
          <a:bodyPr/>
          <a:lstStyle/>
          <a:p>
            <a:pPr algn="ctr"/>
            <a:r>
              <a:rPr lang="en-US" dirty="0"/>
              <a:t>State-Chart Diagram</a:t>
            </a:r>
            <a:endParaRPr lang="en-IN" dirty="0"/>
          </a:p>
        </p:txBody>
      </p:sp>
      <p:sp>
        <p:nvSpPr>
          <p:cNvPr id="4" name="Slide Number Placeholder 3">
            <a:extLst>
              <a:ext uri="{FF2B5EF4-FFF2-40B4-BE49-F238E27FC236}">
                <a16:creationId xmlns:a16="http://schemas.microsoft.com/office/drawing/2014/main" id="{CED0C6D2-8725-4230-BCB7-3AA4C6C3221C}"/>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5" name="Content Placeholder 4">
            <a:extLst>
              <a:ext uri="{FF2B5EF4-FFF2-40B4-BE49-F238E27FC236}">
                <a16:creationId xmlns:a16="http://schemas.microsoft.com/office/drawing/2014/main" id="{00E76740-061C-4242-98A9-26838B7401BE}"/>
              </a:ext>
            </a:extLst>
          </p:cNvPr>
          <p:cNvPicPr>
            <a:picLocks noGrp="1" noChangeAspect="1"/>
          </p:cNvPicPr>
          <p:nvPr>
            <p:ph idx="1"/>
          </p:nvPr>
        </p:nvPicPr>
        <p:blipFill>
          <a:blip r:embed="rId2" cstate="print"/>
          <a:stretch>
            <a:fillRect/>
          </a:stretch>
        </p:blipFill>
        <p:spPr>
          <a:xfrm>
            <a:off x="3541968" y="847432"/>
            <a:ext cx="6294490" cy="51631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877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CEEBB7-DF0A-4AD9-811B-C468A560F207}"/>
              </a:ext>
            </a:extLst>
          </p:cNvPr>
          <p:cNvSpPr>
            <a:spLocks noGrp="1"/>
          </p:cNvSpPr>
          <p:nvPr>
            <p:ph type="title"/>
          </p:nvPr>
        </p:nvSpPr>
        <p:spPr>
          <a:xfrm>
            <a:off x="1334282" y="3086470"/>
            <a:ext cx="8596668" cy="1320800"/>
          </a:xfrm>
        </p:spPr>
        <p:txBody>
          <a:bodyPr/>
          <a:lstStyle/>
          <a:p>
            <a:r>
              <a:rPr lang="en-US" dirty="0"/>
              <a:t>Graphical User Interface(GUI)</a:t>
            </a:r>
            <a:endParaRPr lang="en-IN" dirty="0"/>
          </a:p>
        </p:txBody>
      </p:sp>
      <p:sp>
        <p:nvSpPr>
          <p:cNvPr id="4" name="Slide Number Placeholder 3">
            <a:extLst>
              <a:ext uri="{FF2B5EF4-FFF2-40B4-BE49-F238E27FC236}">
                <a16:creationId xmlns:a16="http://schemas.microsoft.com/office/drawing/2014/main" id="{FD9859F5-A25C-49F5-8800-E9FE9D663BDE}"/>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848793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7FA2-11D6-46F2-BB36-E69ED327405A}"/>
              </a:ext>
            </a:extLst>
          </p:cNvPr>
          <p:cNvSpPr>
            <a:spLocks noGrp="1"/>
          </p:cNvSpPr>
          <p:nvPr>
            <p:ph type="title"/>
          </p:nvPr>
        </p:nvSpPr>
        <p:spPr/>
        <p:txBody>
          <a:bodyPr/>
          <a:lstStyle/>
          <a:p>
            <a:r>
              <a:rPr lang="en-US" dirty="0"/>
              <a:t>Landing Page/ Home Page</a:t>
            </a:r>
            <a:endParaRPr lang="en-IN" dirty="0"/>
          </a:p>
        </p:txBody>
      </p:sp>
      <p:sp>
        <p:nvSpPr>
          <p:cNvPr id="3" name="Slide Number Placeholder 2">
            <a:extLst>
              <a:ext uri="{FF2B5EF4-FFF2-40B4-BE49-F238E27FC236}">
                <a16:creationId xmlns:a16="http://schemas.microsoft.com/office/drawing/2014/main" id="{7DE29C3D-BF31-44D3-9329-3E238B93C8BD}"/>
              </a:ext>
            </a:extLst>
          </p:cNvPr>
          <p:cNvSpPr>
            <a:spLocks noGrp="1"/>
          </p:cNvSpPr>
          <p:nvPr>
            <p:ph type="sldNum" sz="quarter" idx="12"/>
          </p:nvPr>
        </p:nvSpPr>
        <p:spPr/>
        <p:txBody>
          <a:bodyPr/>
          <a:lstStyle/>
          <a:p>
            <a:fld id="{6D22F896-40B5-4ADD-8801-0D06FADFA095}" type="slidenum">
              <a:rPr lang="en-US" smtClean="0"/>
              <a:t>19</a:t>
            </a:fld>
            <a:endParaRPr lang="en-US" dirty="0"/>
          </a:p>
        </p:txBody>
      </p:sp>
      <p:pic>
        <p:nvPicPr>
          <p:cNvPr id="5" name="Picture 4">
            <a:extLst>
              <a:ext uri="{FF2B5EF4-FFF2-40B4-BE49-F238E27FC236}">
                <a16:creationId xmlns:a16="http://schemas.microsoft.com/office/drawing/2014/main" id="{B7793FE4-20A2-45CF-BA58-131EFB3A7331}"/>
              </a:ext>
            </a:extLst>
          </p:cNvPr>
          <p:cNvPicPr>
            <a:picLocks noChangeAspect="1"/>
          </p:cNvPicPr>
          <p:nvPr/>
        </p:nvPicPr>
        <p:blipFill>
          <a:blip r:embed="rId2"/>
          <a:stretch>
            <a:fillRect/>
          </a:stretch>
        </p:blipFill>
        <p:spPr>
          <a:xfrm>
            <a:off x="0" y="1563703"/>
            <a:ext cx="12192000" cy="5080000"/>
          </a:xfrm>
          <a:prstGeom prst="rect">
            <a:avLst/>
          </a:prstGeom>
        </p:spPr>
      </p:pic>
    </p:spTree>
    <p:extLst>
      <p:ext uri="{BB962C8B-B14F-4D97-AF65-F5344CB8AC3E}">
        <p14:creationId xmlns:p14="http://schemas.microsoft.com/office/powerpoint/2010/main" val="2048769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6E0E-B06F-40D3-A46E-402A3A101B43}"/>
              </a:ext>
            </a:extLst>
          </p:cNvPr>
          <p:cNvSpPr>
            <a:spLocks noGrp="1"/>
          </p:cNvSpPr>
          <p:nvPr>
            <p:ph type="title"/>
          </p:nvPr>
        </p:nvSpPr>
        <p:spPr/>
        <p:txBody>
          <a:bodyPr/>
          <a:lstStyle/>
          <a:p>
            <a:r>
              <a:rPr lang="en-US" dirty="0"/>
              <a:t>Content</a:t>
            </a:r>
            <a:endParaRPr lang="en-IN" dirty="0"/>
          </a:p>
        </p:txBody>
      </p:sp>
      <p:graphicFrame>
        <p:nvGraphicFramePr>
          <p:cNvPr id="5" name="Content Placeholder 4">
            <a:extLst>
              <a:ext uri="{FF2B5EF4-FFF2-40B4-BE49-F238E27FC236}">
                <a16:creationId xmlns:a16="http://schemas.microsoft.com/office/drawing/2014/main" id="{5E50FDD5-CF5A-4726-855C-6A6E38E2DC9E}"/>
              </a:ext>
            </a:extLst>
          </p:cNvPr>
          <p:cNvGraphicFramePr>
            <a:graphicFrameLocks noGrp="1"/>
          </p:cNvGraphicFramePr>
          <p:nvPr>
            <p:ph idx="1"/>
            <p:extLst>
              <p:ext uri="{D42A27DB-BD31-4B8C-83A1-F6EECF244321}">
                <p14:modId xmlns:p14="http://schemas.microsoft.com/office/powerpoint/2010/main" val="4244352154"/>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0E5538E-F8B8-478F-996C-720668503207}"/>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632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3952-9145-4EFD-8CB1-45A8F71A1D2D}"/>
              </a:ext>
            </a:extLst>
          </p:cNvPr>
          <p:cNvSpPr>
            <a:spLocks noGrp="1"/>
          </p:cNvSpPr>
          <p:nvPr>
            <p:ph type="title"/>
          </p:nvPr>
        </p:nvSpPr>
        <p:spPr/>
        <p:txBody>
          <a:bodyPr/>
          <a:lstStyle/>
          <a:p>
            <a:r>
              <a:rPr lang="en-US" dirty="0"/>
              <a:t>Home Page(cont.)</a:t>
            </a:r>
            <a:endParaRPr lang="en-IN" dirty="0"/>
          </a:p>
        </p:txBody>
      </p:sp>
      <p:sp>
        <p:nvSpPr>
          <p:cNvPr id="3" name="Slide Number Placeholder 2">
            <a:extLst>
              <a:ext uri="{FF2B5EF4-FFF2-40B4-BE49-F238E27FC236}">
                <a16:creationId xmlns:a16="http://schemas.microsoft.com/office/drawing/2014/main" id="{42C99CB5-9F66-4DFF-AB5C-E3D3CB271013}"/>
              </a:ext>
            </a:extLst>
          </p:cNvPr>
          <p:cNvSpPr>
            <a:spLocks noGrp="1"/>
          </p:cNvSpPr>
          <p:nvPr>
            <p:ph type="sldNum" sz="quarter" idx="12"/>
          </p:nvPr>
        </p:nvSpPr>
        <p:spPr/>
        <p:txBody>
          <a:bodyPr/>
          <a:lstStyle/>
          <a:p>
            <a:fld id="{6D22F896-40B5-4ADD-8801-0D06FADFA095}" type="slidenum">
              <a:rPr lang="en-US" smtClean="0"/>
              <a:t>20</a:t>
            </a:fld>
            <a:endParaRPr lang="en-US" dirty="0"/>
          </a:p>
        </p:txBody>
      </p:sp>
      <p:pic>
        <p:nvPicPr>
          <p:cNvPr id="5" name="Picture 4">
            <a:extLst>
              <a:ext uri="{FF2B5EF4-FFF2-40B4-BE49-F238E27FC236}">
                <a16:creationId xmlns:a16="http://schemas.microsoft.com/office/drawing/2014/main" id="{98F831D9-C55C-45A8-83BD-F35B7A360B30}"/>
              </a:ext>
            </a:extLst>
          </p:cNvPr>
          <p:cNvPicPr>
            <a:picLocks noChangeAspect="1"/>
          </p:cNvPicPr>
          <p:nvPr/>
        </p:nvPicPr>
        <p:blipFill>
          <a:blip r:embed="rId2"/>
          <a:stretch>
            <a:fillRect/>
          </a:stretch>
        </p:blipFill>
        <p:spPr>
          <a:xfrm>
            <a:off x="0" y="1476036"/>
            <a:ext cx="12192000" cy="5308600"/>
          </a:xfrm>
          <a:prstGeom prst="rect">
            <a:avLst/>
          </a:prstGeom>
        </p:spPr>
      </p:pic>
    </p:spTree>
    <p:extLst>
      <p:ext uri="{BB962C8B-B14F-4D97-AF65-F5344CB8AC3E}">
        <p14:creationId xmlns:p14="http://schemas.microsoft.com/office/powerpoint/2010/main" val="3073450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83A2F-6D11-44F8-8CDC-0B1B60D88D1F}"/>
              </a:ext>
            </a:extLst>
          </p:cNvPr>
          <p:cNvSpPr>
            <a:spLocks noGrp="1"/>
          </p:cNvSpPr>
          <p:nvPr>
            <p:ph type="title"/>
          </p:nvPr>
        </p:nvSpPr>
        <p:spPr/>
        <p:txBody>
          <a:bodyPr/>
          <a:lstStyle/>
          <a:p>
            <a:r>
              <a:rPr lang="en-US" dirty="0"/>
              <a:t>Home Page(Cont.)</a:t>
            </a:r>
            <a:endParaRPr lang="en-IN" dirty="0"/>
          </a:p>
        </p:txBody>
      </p:sp>
      <p:sp>
        <p:nvSpPr>
          <p:cNvPr id="3" name="Slide Number Placeholder 2">
            <a:extLst>
              <a:ext uri="{FF2B5EF4-FFF2-40B4-BE49-F238E27FC236}">
                <a16:creationId xmlns:a16="http://schemas.microsoft.com/office/drawing/2014/main" id="{156402B4-6D10-49C6-9A29-E32B9C8F2B68}"/>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5" name="Picture 4">
            <a:extLst>
              <a:ext uri="{FF2B5EF4-FFF2-40B4-BE49-F238E27FC236}">
                <a16:creationId xmlns:a16="http://schemas.microsoft.com/office/drawing/2014/main" id="{10DC0782-63CA-42E3-BBF7-F6CD1431471B}"/>
              </a:ext>
            </a:extLst>
          </p:cNvPr>
          <p:cNvPicPr>
            <a:picLocks noChangeAspect="1"/>
          </p:cNvPicPr>
          <p:nvPr/>
        </p:nvPicPr>
        <p:blipFill>
          <a:blip r:embed="rId2"/>
          <a:stretch>
            <a:fillRect/>
          </a:stretch>
        </p:blipFill>
        <p:spPr>
          <a:xfrm>
            <a:off x="266330" y="1353116"/>
            <a:ext cx="10789328" cy="5504884"/>
          </a:xfrm>
          <a:prstGeom prst="rect">
            <a:avLst/>
          </a:prstGeom>
        </p:spPr>
      </p:pic>
    </p:spTree>
    <p:extLst>
      <p:ext uri="{BB962C8B-B14F-4D97-AF65-F5344CB8AC3E}">
        <p14:creationId xmlns:p14="http://schemas.microsoft.com/office/powerpoint/2010/main" val="26834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579F1-94E7-4E16-9BA6-6FF7C130412B}"/>
              </a:ext>
            </a:extLst>
          </p:cNvPr>
          <p:cNvSpPr>
            <a:spLocks noGrp="1"/>
          </p:cNvSpPr>
          <p:nvPr>
            <p:ph type="title"/>
          </p:nvPr>
        </p:nvSpPr>
        <p:spPr>
          <a:xfrm>
            <a:off x="428759" y="150352"/>
            <a:ext cx="8596668" cy="1320800"/>
          </a:xfrm>
        </p:spPr>
        <p:txBody>
          <a:bodyPr/>
          <a:lstStyle/>
          <a:p>
            <a:r>
              <a:rPr lang="en-US" dirty="0"/>
              <a:t>Catalog</a:t>
            </a:r>
            <a:endParaRPr lang="en-IN" dirty="0"/>
          </a:p>
        </p:txBody>
      </p:sp>
      <p:sp>
        <p:nvSpPr>
          <p:cNvPr id="3" name="Slide Number Placeholder 2">
            <a:extLst>
              <a:ext uri="{FF2B5EF4-FFF2-40B4-BE49-F238E27FC236}">
                <a16:creationId xmlns:a16="http://schemas.microsoft.com/office/drawing/2014/main" id="{49E87C88-CCBC-4FC0-A851-5C3AA9F58CED}"/>
              </a:ext>
            </a:extLst>
          </p:cNvPr>
          <p:cNvSpPr>
            <a:spLocks noGrp="1"/>
          </p:cNvSpPr>
          <p:nvPr>
            <p:ph type="sldNum" sz="quarter" idx="12"/>
          </p:nvPr>
        </p:nvSpPr>
        <p:spPr/>
        <p:txBody>
          <a:bodyPr/>
          <a:lstStyle/>
          <a:p>
            <a:fld id="{6D22F896-40B5-4ADD-8801-0D06FADFA095}" type="slidenum">
              <a:rPr lang="en-US" smtClean="0"/>
              <a:t>22</a:t>
            </a:fld>
            <a:endParaRPr lang="en-US" dirty="0"/>
          </a:p>
        </p:txBody>
      </p:sp>
      <p:pic>
        <p:nvPicPr>
          <p:cNvPr id="5" name="Picture 4">
            <a:extLst>
              <a:ext uri="{FF2B5EF4-FFF2-40B4-BE49-F238E27FC236}">
                <a16:creationId xmlns:a16="http://schemas.microsoft.com/office/drawing/2014/main" id="{D697B162-D534-4D56-870E-1C56C6DC3DF6}"/>
              </a:ext>
            </a:extLst>
          </p:cNvPr>
          <p:cNvPicPr>
            <a:picLocks noChangeAspect="1"/>
          </p:cNvPicPr>
          <p:nvPr/>
        </p:nvPicPr>
        <p:blipFill>
          <a:blip r:embed="rId2"/>
          <a:stretch>
            <a:fillRect/>
          </a:stretch>
        </p:blipFill>
        <p:spPr>
          <a:xfrm>
            <a:off x="230819" y="837385"/>
            <a:ext cx="11730361" cy="6047248"/>
          </a:xfrm>
          <a:prstGeom prst="rect">
            <a:avLst/>
          </a:prstGeom>
        </p:spPr>
      </p:pic>
    </p:spTree>
    <p:extLst>
      <p:ext uri="{BB962C8B-B14F-4D97-AF65-F5344CB8AC3E}">
        <p14:creationId xmlns:p14="http://schemas.microsoft.com/office/powerpoint/2010/main" val="2993789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4E47-0C24-41A2-B474-02B8A55884B0}"/>
              </a:ext>
            </a:extLst>
          </p:cNvPr>
          <p:cNvSpPr>
            <a:spLocks noGrp="1"/>
          </p:cNvSpPr>
          <p:nvPr>
            <p:ph type="title"/>
          </p:nvPr>
        </p:nvSpPr>
        <p:spPr>
          <a:xfrm>
            <a:off x="597435" y="112451"/>
            <a:ext cx="8596668" cy="1320800"/>
          </a:xfrm>
        </p:spPr>
        <p:txBody>
          <a:bodyPr/>
          <a:lstStyle/>
          <a:p>
            <a:r>
              <a:rPr lang="en-US" dirty="0"/>
              <a:t>Product Details</a:t>
            </a:r>
            <a:endParaRPr lang="en-IN" dirty="0"/>
          </a:p>
        </p:txBody>
      </p:sp>
      <p:sp>
        <p:nvSpPr>
          <p:cNvPr id="3" name="Slide Number Placeholder 2">
            <a:extLst>
              <a:ext uri="{FF2B5EF4-FFF2-40B4-BE49-F238E27FC236}">
                <a16:creationId xmlns:a16="http://schemas.microsoft.com/office/drawing/2014/main" id="{AFAF5CD3-ACC9-45E8-9D7A-292F69F0E3EA}"/>
              </a:ext>
            </a:extLst>
          </p:cNvPr>
          <p:cNvSpPr>
            <a:spLocks noGrp="1"/>
          </p:cNvSpPr>
          <p:nvPr>
            <p:ph type="sldNum" sz="quarter" idx="12"/>
          </p:nvPr>
        </p:nvSpPr>
        <p:spPr/>
        <p:txBody>
          <a:bodyPr/>
          <a:lstStyle/>
          <a:p>
            <a:fld id="{6D22F896-40B5-4ADD-8801-0D06FADFA095}" type="slidenum">
              <a:rPr lang="en-US" smtClean="0"/>
              <a:t>23</a:t>
            </a:fld>
            <a:endParaRPr lang="en-US" dirty="0"/>
          </a:p>
        </p:txBody>
      </p:sp>
      <p:pic>
        <p:nvPicPr>
          <p:cNvPr id="5" name="Picture 4">
            <a:extLst>
              <a:ext uri="{FF2B5EF4-FFF2-40B4-BE49-F238E27FC236}">
                <a16:creationId xmlns:a16="http://schemas.microsoft.com/office/drawing/2014/main" id="{263D491E-FBD4-4E34-B255-F96DE9442B4A}"/>
              </a:ext>
            </a:extLst>
          </p:cNvPr>
          <p:cNvPicPr>
            <a:picLocks noChangeAspect="1"/>
          </p:cNvPicPr>
          <p:nvPr/>
        </p:nvPicPr>
        <p:blipFill>
          <a:blip r:embed="rId2"/>
          <a:stretch>
            <a:fillRect/>
          </a:stretch>
        </p:blipFill>
        <p:spPr>
          <a:xfrm>
            <a:off x="0" y="771640"/>
            <a:ext cx="12192000" cy="6086360"/>
          </a:xfrm>
          <a:prstGeom prst="rect">
            <a:avLst/>
          </a:prstGeom>
        </p:spPr>
      </p:pic>
    </p:spTree>
    <p:extLst>
      <p:ext uri="{BB962C8B-B14F-4D97-AF65-F5344CB8AC3E}">
        <p14:creationId xmlns:p14="http://schemas.microsoft.com/office/powerpoint/2010/main" val="3171486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A465-7B65-43F2-A0D0-9CF0BFB8EE14}"/>
              </a:ext>
            </a:extLst>
          </p:cNvPr>
          <p:cNvSpPr>
            <a:spLocks noGrp="1"/>
          </p:cNvSpPr>
          <p:nvPr>
            <p:ph type="title"/>
          </p:nvPr>
        </p:nvSpPr>
        <p:spPr>
          <a:xfrm>
            <a:off x="677334" y="185019"/>
            <a:ext cx="8596668" cy="1320800"/>
          </a:xfrm>
        </p:spPr>
        <p:txBody>
          <a:bodyPr/>
          <a:lstStyle/>
          <a:p>
            <a:r>
              <a:rPr lang="en-US" dirty="0"/>
              <a:t>Cart</a:t>
            </a:r>
            <a:endParaRPr lang="en-IN" dirty="0"/>
          </a:p>
        </p:txBody>
      </p:sp>
      <p:sp>
        <p:nvSpPr>
          <p:cNvPr id="3" name="Slide Number Placeholder 2">
            <a:extLst>
              <a:ext uri="{FF2B5EF4-FFF2-40B4-BE49-F238E27FC236}">
                <a16:creationId xmlns:a16="http://schemas.microsoft.com/office/drawing/2014/main" id="{7795D04F-A474-46C0-A55C-71D4B4028CA2}"/>
              </a:ext>
            </a:extLst>
          </p:cNvPr>
          <p:cNvSpPr>
            <a:spLocks noGrp="1"/>
          </p:cNvSpPr>
          <p:nvPr>
            <p:ph type="sldNum" sz="quarter" idx="12"/>
          </p:nvPr>
        </p:nvSpPr>
        <p:spPr/>
        <p:txBody>
          <a:bodyPr/>
          <a:lstStyle/>
          <a:p>
            <a:fld id="{6D22F896-40B5-4ADD-8801-0D06FADFA095}" type="slidenum">
              <a:rPr lang="en-US" smtClean="0"/>
              <a:t>24</a:t>
            </a:fld>
            <a:endParaRPr lang="en-US" dirty="0"/>
          </a:p>
        </p:txBody>
      </p:sp>
      <p:pic>
        <p:nvPicPr>
          <p:cNvPr id="5" name="Picture 4">
            <a:extLst>
              <a:ext uri="{FF2B5EF4-FFF2-40B4-BE49-F238E27FC236}">
                <a16:creationId xmlns:a16="http://schemas.microsoft.com/office/drawing/2014/main" id="{169D9ED6-7EA9-4161-98BF-7834D017F9E2}"/>
              </a:ext>
            </a:extLst>
          </p:cNvPr>
          <p:cNvPicPr>
            <a:picLocks noChangeAspect="1"/>
          </p:cNvPicPr>
          <p:nvPr/>
        </p:nvPicPr>
        <p:blipFill>
          <a:blip r:embed="rId2"/>
          <a:stretch>
            <a:fillRect/>
          </a:stretch>
        </p:blipFill>
        <p:spPr>
          <a:xfrm>
            <a:off x="0" y="845419"/>
            <a:ext cx="12192000" cy="6012581"/>
          </a:xfrm>
          <a:prstGeom prst="rect">
            <a:avLst/>
          </a:prstGeom>
        </p:spPr>
      </p:pic>
    </p:spTree>
    <p:extLst>
      <p:ext uri="{BB962C8B-B14F-4D97-AF65-F5344CB8AC3E}">
        <p14:creationId xmlns:p14="http://schemas.microsoft.com/office/powerpoint/2010/main" val="26569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19E0-9E3D-499F-AA63-8FF87D08EF1A}"/>
              </a:ext>
            </a:extLst>
          </p:cNvPr>
          <p:cNvSpPr>
            <a:spLocks noGrp="1"/>
          </p:cNvSpPr>
          <p:nvPr>
            <p:ph type="title"/>
          </p:nvPr>
        </p:nvSpPr>
        <p:spPr>
          <a:xfrm>
            <a:off x="772357" y="183472"/>
            <a:ext cx="8596668" cy="1320800"/>
          </a:xfrm>
        </p:spPr>
        <p:txBody>
          <a:bodyPr/>
          <a:lstStyle/>
          <a:p>
            <a:r>
              <a:rPr lang="en-US" dirty="0"/>
              <a:t>Login</a:t>
            </a:r>
            <a:endParaRPr lang="en-IN" dirty="0"/>
          </a:p>
        </p:txBody>
      </p:sp>
      <p:pic>
        <p:nvPicPr>
          <p:cNvPr id="5" name="Content Placeholder 4">
            <a:extLst>
              <a:ext uri="{FF2B5EF4-FFF2-40B4-BE49-F238E27FC236}">
                <a16:creationId xmlns:a16="http://schemas.microsoft.com/office/drawing/2014/main" id="{093143A9-F410-4A7D-810E-C4DBD914EFE4}"/>
              </a:ext>
            </a:extLst>
          </p:cNvPr>
          <p:cNvPicPr>
            <a:picLocks noGrp="1" noChangeAspect="1"/>
          </p:cNvPicPr>
          <p:nvPr>
            <p:ph idx="1"/>
          </p:nvPr>
        </p:nvPicPr>
        <p:blipFill>
          <a:blip r:embed="rId2"/>
          <a:stretch>
            <a:fillRect/>
          </a:stretch>
        </p:blipFill>
        <p:spPr>
          <a:xfrm>
            <a:off x="0" y="781235"/>
            <a:ext cx="12192000" cy="6076765"/>
          </a:xfrm>
        </p:spPr>
      </p:pic>
    </p:spTree>
    <p:extLst>
      <p:ext uri="{BB962C8B-B14F-4D97-AF65-F5344CB8AC3E}">
        <p14:creationId xmlns:p14="http://schemas.microsoft.com/office/powerpoint/2010/main" val="3255222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3D39-754F-4A13-A44A-03F9E4E0D5B4}"/>
              </a:ext>
            </a:extLst>
          </p:cNvPr>
          <p:cNvSpPr>
            <a:spLocks noGrp="1"/>
          </p:cNvSpPr>
          <p:nvPr>
            <p:ph type="title"/>
          </p:nvPr>
        </p:nvSpPr>
        <p:spPr>
          <a:xfrm>
            <a:off x="478287" y="0"/>
            <a:ext cx="8596668" cy="1320800"/>
          </a:xfrm>
        </p:spPr>
        <p:txBody>
          <a:bodyPr anchor="ctr"/>
          <a:lstStyle/>
          <a:p>
            <a:r>
              <a:rPr lang="en-US" dirty="0"/>
              <a:t>Signup</a:t>
            </a:r>
            <a:endParaRPr lang="en-IN" dirty="0"/>
          </a:p>
        </p:txBody>
      </p:sp>
      <p:pic>
        <p:nvPicPr>
          <p:cNvPr id="5" name="Content Placeholder 4">
            <a:extLst>
              <a:ext uri="{FF2B5EF4-FFF2-40B4-BE49-F238E27FC236}">
                <a16:creationId xmlns:a16="http://schemas.microsoft.com/office/drawing/2014/main" id="{4C58531D-BC91-4DB4-BA55-21A29B12CEEB}"/>
              </a:ext>
            </a:extLst>
          </p:cNvPr>
          <p:cNvPicPr>
            <a:picLocks noGrp="1" noChangeAspect="1"/>
          </p:cNvPicPr>
          <p:nvPr>
            <p:ph idx="1"/>
          </p:nvPr>
        </p:nvPicPr>
        <p:blipFill>
          <a:blip r:embed="rId2"/>
          <a:stretch>
            <a:fillRect/>
          </a:stretch>
        </p:blipFill>
        <p:spPr>
          <a:xfrm>
            <a:off x="0" y="1054964"/>
            <a:ext cx="12192000" cy="5829669"/>
          </a:xfrm>
        </p:spPr>
      </p:pic>
    </p:spTree>
    <p:extLst>
      <p:ext uri="{BB962C8B-B14F-4D97-AF65-F5344CB8AC3E}">
        <p14:creationId xmlns:p14="http://schemas.microsoft.com/office/powerpoint/2010/main" val="680902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4B59-63D8-43BB-A922-280AE8E36E49}"/>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9DBA9D1D-6F55-4DD3-A37B-AA61D928A608}"/>
              </a:ext>
            </a:extLst>
          </p:cNvPr>
          <p:cNvSpPr>
            <a:spLocks noGrp="1"/>
          </p:cNvSpPr>
          <p:nvPr>
            <p:ph idx="1"/>
          </p:nvPr>
        </p:nvSpPr>
        <p:spPr/>
        <p:txBody>
          <a:bodyPr/>
          <a:lstStyle/>
          <a:p>
            <a:r>
              <a:rPr lang="en-IN" dirty="0"/>
              <a:t>https://reactjs.org/docs/getting-started.html</a:t>
            </a:r>
          </a:p>
          <a:p>
            <a:r>
              <a:rPr lang="en-IN" dirty="0"/>
              <a:t>https://www.geeksforgeeks.org/javascript/</a:t>
            </a:r>
          </a:p>
          <a:p>
            <a:r>
              <a:rPr lang="en-IN" dirty="0"/>
              <a:t>https://www.javascript.com/learn/strings</a:t>
            </a:r>
          </a:p>
          <a:p>
            <a:r>
              <a:rPr lang="en-IN"/>
              <a:t>https</a:t>
            </a:r>
            <a:r>
              <a:rPr lang="en-IN" dirty="0"/>
              <a:t>://code.visualstudio.com/docs</a:t>
            </a:r>
          </a:p>
          <a:p>
            <a:r>
              <a:rPr lang="en-IN"/>
              <a:t>https</a:t>
            </a:r>
            <a:r>
              <a:rPr lang="en-IN" dirty="0"/>
              <a:t>://firebase.google.com/docs/firestore</a:t>
            </a:r>
          </a:p>
          <a:p>
            <a:endParaRPr lang="en-IN" dirty="0"/>
          </a:p>
        </p:txBody>
      </p:sp>
      <p:sp>
        <p:nvSpPr>
          <p:cNvPr id="4" name="Slide Number Placeholder 3">
            <a:extLst>
              <a:ext uri="{FF2B5EF4-FFF2-40B4-BE49-F238E27FC236}">
                <a16:creationId xmlns:a16="http://schemas.microsoft.com/office/drawing/2014/main" id="{BB933D94-BA18-4E3C-9CDD-9A8AEE289EDF}"/>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198098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E16AB-65FA-4AEC-AD7F-CD764A9B34F0}"/>
              </a:ext>
            </a:extLst>
          </p:cNvPr>
          <p:cNvSpPr/>
          <p:nvPr/>
        </p:nvSpPr>
        <p:spPr>
          <a:xfrm>
            <a:off x="4629959" y="2967335"/>
            <a:ext cx="293208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Thankyou</a:t>
            </a:r>
          </a:p>
        </p:txBody>
      </p:sp>
      <p:sp>
        <p:nvSpPr>
          <p:cNvPr id="2" name="Slide Number Placeholder 1">
            <a:extLst>
              <a:ext uri="{FF2B5EF4-FFF2-40B4-BE49-F238E27FC236}">
                <a16:creationId xmlns:a16="http://schemas.microsoft.com/office/drawing/2014/main" id="{8325AF4D-40D8-48DD-90F3-2350A2A65818}"/>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76385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1BE2C3-6978-4E68-ACCA-379B7C7FAA34}"/>
              </a:ext>
            </a:extLst>
          </p:cNvPr>
          <p:cNvSpPr>
            <a:spLocks noGrp="1"/>
          </p:cNvSpPr>
          <p:nvPr>
            <p:ph type="title"/>
          </p:nvPr>
        </p:nvSpPr>
        <p:spPr/>
        <p:txBody>
          <a:bodyPr/>
          <a:lstStyle/>
          <a:p>
            <a:r>
              <a:rPr lang="en-US" dirty="0"/>
              <a:t>Company Profile</a:t>
            </a:r>
            <a:endParaRPr lang="en-IN" dirty="0"/>
          </a:p>
        </p:txBody>
      </p:sp>
      <p:sp>
        <p:nvSpPr>
          <p:cNvPr id="4" name="Content Placeholder 3">
            <a:extLst>
              <a:ext uri="{FF2B5EF4-FFF2-40B4-BE49-F238E27FC236}">
                <a16:creationId xmlns:a16="http://schemas.microsoft.com/office/drawing/2014/main" id="{428502E0-C974-4502-A799-B96AEDF07DB5}"/>
              </a:ext>
            </a:extLst>
          </p:cNvPr>
          <p:cNvSpPr>
            <a:spLocks noGrp="1"/>
          </p:cNvSpPr>
          <p:nvPr>
            <p:ph idx="1"/>
          </p:nvPr>
        </p:nvSpPr>
        <p:spPr>
          <a:xfrm>
            <a:off x="677334" y="1624615"/>
            <a:ext cx="8596668" cy="4416748"/>
          </a:xfrm>
        </p:spPr>
        <p:txBody>
          <a:bodyPr>
            <a:normAutofit fontScale="92500" lnSpcReduction="20000"/>
          </a:bodyPr>
          <a:lstStyle/>
          <a:p>
            <a:pPr algn="just"/>
            <a:r>
              <a:rPr lang="en-US" sz="1800" dirty="0">
                <a:effectLst/>
                <a:latin typeface="Calibri" panose="020F0502020204030204" pitchFamily="34" charset="0"/>
                <a:ea typeface="Times New Roman" panose="02020603050405020304" pitchFamily="18" charset="0"/>
                <a:cs typeface="Calibri" panose="020F0502020204030204" pitchFamily="34" charset="0"/>
              </a:rPr>
              <a:t>Tata Consultancy Services is an Indian multinational information technology services and consulting company headquartered in Mumbai, Maharashtra, India with its largest campus located in Chennai, Tamil Nadu, India. As of February 2021, TCS is the largest IT services company in the world by market capitalization.</a:t>
            </a:r>
          </a:p>
          <a:p>
            <a:pPr algn="just"/>
            <a:endParaRPr lang="en-US" sz="1800" dirty="0">
              <a:latin typeface="Calibri" panose="020F0502020204030204" pitchFamily="34" charset="0"/>
              <a:ea typeface="Times New Roman" panose="02020603050405020304" pitchFamily="18" charset="0"/>
              <a:cs typeface="Calibri" panose="020F0502020204030204" pitchFamily="34" charset="0"/>
            </a:endParaRPr>
          </a:p>
          <a:p>
            <a:pPr algn="just"/>
            <a:r>
              <a:rPr lang="en-US" sz="1800" dirty="0">
                <a:effectLst/>
                <a:latin typeface="Calibri" panose="020F0502020204030204" pitchFamily="34" charset="0"/>
                <a:ea typeface="Times New Roman" panose="02020603050405020304" pitchFamily="18" charset="0"/>
                <a:cs typeface="Calibri" panose="020F0502020204030204" pitchFamily="34" charset="0"/>
              </a:rPr>
              <a:t>They provide various services like:</a:t>
            </a:r>
          </a:p>
          <a:p>
            <a:pPr marL="285750" indent="-285750" algn="just">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Web Development</a:t>
            </a:r>
          </a:p>
          <a:p>
            <a:pPr marL="285750" indent="-285750" algn="just">
              <a:buFont typeface="Arial" panose="020B0604020202020204" pitchFamily="34" charset="0"/>
              <a:buChar char="•"/>
            </a:pPr>
            <a:r>
              <a:rPr lang="en-US" sz="1800" dirty="0">
                <a:latin typeface="Calibri" panose="020F0502020204030204" pitchFamily="34" charset="0"/>
                <a:ea typeface="Times New Roman" panose="02020603050405020304" pitchFamily="18" charset="0"/>
                <a:cs typeface="Calibri" panose="020F0502020204030204" pitchFamily="34" charset="0"/>
              </a:rPr>
              <a:t>Mobile Development</a:t>
            </a:r>
          </a:p>
          <a:p>
            <a:pPr marL="285750" indent="-285750" algn="just">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Python Development</a:t>
            </a:r>
          </a:p>
          <a:p>
            <a:pPr marL="285750" indent="-285750" algn="just">
              <a:buFont typeface="Arial" panose="020B0604020202020204" pitchFamily="34" charset="0"/>
              <a:buChar char="•"/>
            </a:pPr>
            <a:r>
              <a:rPr lang="en-US" sz="1800" dirty="0">
                <a:latin typeface="Calibri" panose="020F0502020204030204" pitchFamily="34" charset="0"/>
                <a:ea typeface="Times New Roman" panose="02020603050405020304" pitchFamily="18" charset="0"/>
                <a:cs typeface="Calibri" panose="020F0502020204030204" pitchFamily="34" charset="0"/>
              </a:rPr>
              <a:t>AI based applications</a:t>
            </a:r>
          </a:p>
          <a:p>
            <a:pPr marL="285750" indent="-285750" algn="just">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MEAN stack Development etc.</a:t>
            </a:r>
            <a:endParaRPr lang="en-IN" sz="1800" dirty="0">
              <a:effectLst/>
              <a:latin typeface="Calibri" panose="020F0502020204030204" pitchFamily="34" charset="0"/>
              <a:ea typeface="Times New Roman" panose="02020603050405020304" pitchFamily="18" charset="0"/>
              <a:cs typeface="Calibri" panose="020F0502020204030204" pitchFamily="34" charset="0"/>
            </a:endParaRPr>
          </a:p>
          <a:p>
            <a:pPr algn="just"/>
            <a:endParaRPr lang="en-IN" sz="1800" dirty="0">
              <a:latin typeface="Calibri" panose="020F0502020204030204" pitchFamily="34" charset="0"/>
              <a:cs typeface="Calibri" panose="020F0502020204030204" pitchFamily="34" charset="0"/>
            </a:endParaRPr>
          </a:p>
          <a:p>
            <a:pPr algn="just"/>
            <a:r>
              <a:rPr lang="en-IN" sz="1800" b="0" i="0" dirty="0">
                <a:effectLst/>
                <a:latin typeface="Calibri" panose="020F0502020204030204" pitchFamily="34" charset="0"/>
                <a:cs typeface="Calibri" panose="020F0502020204030204" pitchFamily="34" charset="0"/>
              </a:rPr>
              <a:t>The Corporate Identification Number (CIN) of Tata Consultancy Services Limited is L22210MH1995PLC084781. The registered office of Tata Consultancy Services Limited is at 9</a:t>
            </a:r>
            <a:r>
              <a:rPr lang="en-IN" sz="1800" b="0" i="0" baseline="30000" dirty="0">
                <a:effectLst/>
                <a:latin typeface="Calibri" panose="020F0502020204030204" pitchFamily="34" charset="0"/>
                <a:cs typeface="Calibri" panose="020F0502020204030204" pitchFamily="34" charset="0"/>
              </a:rPr>
              <a:t>th</a:t>
            </a:r>
            <a:r>
              <a:rPr lang="en-IN" sz="1800" b="0" i="0" dirty="0">
                <a:effectLst/>
                <a:latin typeface="Calibri" panose="020F0502020204030204" pitchFamily="34" charset="0"/>
                <a:cs typeface="Calibri" panose="020F0502020204030204" pitchFamily="34" charset="0"/>
              </a:rPr>
              <a:t> Floor Nirmal Building, Nariman Point Mumbai.</a:t>
            </a:r>
            <a:endParaRPr lang="en-IN" sz="18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3813D11-E762-4213-BC56-A064798E9886}"/>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23872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53599-DF90-4BDE-B581-42833B2EA452}"/>
              </a:ext>
            </a:extLst>
          </p:cNvPr>
          <p:cNvSpPr>
            <a:spLocks noGrp="1"/>
          </p:cNvSpPr>
          <p:nvPr>
            <p:ph type="title"/>
          </p:nvPr>
        </p:nvSpPr>
        <p:spPr/>
        <p:txBody>
          <a:bodyPr/>
          <a:lstStyle/>
          <a:p>
            <a:r>
              <a:rPr lang="en-US" dirty="0"/>
              <a:t>Certificate</a:t>
            </a:r>
            <a:endParaRPr lang="en-IN" dirty="0"/>
          </a:p>
        </p:txBody>
      </p:sp>
      <p:sp>
        <p:nvSpPr>
          <p:cNvPr id="4" name="Slide Number Placeholder 3">
            <a:extLst>
              <a:ext uri="{FF2B5EF4-FFF2-40B4-BE49-F238E27FC236}">
                <a16:creationId xmlns:a16="http://schemas.microsoft.com/office/drawing/2014/main" id="{3C2FF5E6-3B32-453B-A506-790ED1B47187}"/>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786009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9">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11">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Isosceles Triangle 13">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Isosceles Triangle 15">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17">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19">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21">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ShopDeck</a:t>
            </a:r>
          </a:p>
        </p:txBody>
      </p:sp>
      <p:sp>
        <p:nvSpPr>
          <p:cNvPr id="38" name="Rectangle 23">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25">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E049B1E0-8315-4825-9274-5E04BDB31014}"/>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314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DCCE-88CF-482B-8C81-B3C6ECA78EB7}"/>
              </a:ext>
            </a:extLst>
          </p:cNvPr>
          <p:cNvSpPr>
            <a:spLocks noGrp="1"/>
          </p:cNvSpPr>
          <p:nvPr>
            <p:ph type="title"/>
          </p:nvPr>
        </p:nvSpPr>
        <p:spPr/>
        <p:txBody>
          <a:bodyPr/>
          <a:lstStyle/>
          <a:p>
            <a:r>
              <a:rPr lang="en-US" sz="3600" b="1" dirty="0">
                <a:latin typeface="Calibri" panose="020F0502020204030204" pitchFamily="34" charset="0"/>
                <a:cs typeface="Calibri" panose="020F0502020204030204" pitchFamily="34" charset="0"/>
              </a:rPr>
              <a:t>Introduction</a:t>
            </a:r>
            <a:br>
              <a:rPr lang="en-IN" sz="3600" b="1" dirty="0">
                <a:latin typeface="Calibri" panose="020F0502020204030204" pitchFamily="34" charset="0"/>
                <a:cs typeface="Calibri" panose="020F0502020204030204" pitchFamily="34" charset="0"/>
              </a:rPr>
            </a:br>
            <a:endParaRPr lang="en-IN" dirty="0"/>
          </a:p>
        </p:txBody>
      </p:sp>
      <p:graphicFrame>
        <p:nvGraphicFramePr>
          <p:cNvPr id="5" name="Content Placeholder 4">
            <a:extLst>
              <a:ext uri="{FF2B5EF4-FFF2-40B4-BE49-F238E27FC236}">
                <a16:creationId xmlns:a16="http://schemas.microsoft.com/office/drawing/2014/main" id="{2E19F5BC-F4FF-4F40-8493-E3C41364A9B6}"/>
              </a:ext>
            </a:extLst>
          </p:cNvPr>
          <p:cNvGraphicFramePr>
            <a:graphicFrameLocks noGrp="1"/>
          </p:cNvGraphicFramePr>
          <p:nvPr>
            <p:ph idx="1"/>
            <p:extLst>
              <p:ext uri="{D42A27DB-BD31-4B8C-83A1-F6EECF244321}">
                <p14:modId xmlns:p14="http://schemas.microsoft.com/office/powerpoint/2010/main" val="3212057048"/>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A69D0AD-99CA-4D79-AE5C-738F3F6B05E0}"/>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333258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241E-C0D7-47B4-89CE-CD4D2CFB880B}"/>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4E049B41-1F0B-4AAE-B135-71B948BFFB6F}"/>
              </a:ext>
            </a:extLst>
          </p:cNvPr>
          <p:cNvSpPr>
            <a:spLocks noGrp="1"/>
          </p:cNvSpPr>
          <p:nvPr>
            <p:ph idx="1"/>
          </p:nvPr>
        </p:nvSpPr>
        <p:spPr/>
        <p:txBody>
          <a:bodyPr/>
          <a:lstStyle/>
          <a:p>
            <a:r>
              <a:rPr lang="en-US" dirty="0"/>
              <a:t>We are designing an e-Commerce website which will show the basic features  like login, signup, home etc. using </a:t>
            </a:r>
            <a:r>
              <a:rPr lang="en-US" dirty="0" err="1"/>
              <a:t>ReactJs</a:t>
            </a:r>
            <a:r>
              <a:rPr lang="en-US" dirty="0"/>
              <a:t> technology.</a:t>
            </a:r>
          </a:p>
          <a:p>
            <a:endParaRPr lang="en-IN" dirty="0"/>
          </a:p>
          <a:p>
            <a:r>
              <a:rPr lang="en-IN" dirty="0"/>
              <a:t>A front-end project which focuses only on the designing and navigating through the pages.</a:t>
            </a:r>
          </a:p>
          <a:p>
            <a:endParaRPr lang="en-IN" dirty="0"/>
          </a:p>
          <a:p>
            <a:r>
              <a:rPr lang="en-IN" dirty="0"/>
              <a:t>Creating a user-friendly design.</a:t>
            </a:r>
          </a:p>
        </p:txBody>
      </p:sp>
      <p:sp>
        <p:nvSpPr>
          <p:cNvPr id="4" name="Slide Number Placeholder 3">
            <a:extLst>
              <a:ext uri="{FF2B5EF4-FFF2-40B4-BE49-F238E27FC236}">
                <a16:creationId xmlns:a16="http://schemas.microsoft.com/office/drawing/2014/main" id="{F6897064-F10E-4808-9A1A-B696E5DBE4CF}"/>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11409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14C8-7E71-4B58-9132-CD769ACBB021}"/>
              </a:ext>
            </a:extLst>
          </p:cNvPr>
          <p:cNvSpPr>
            <a:spLocks noGrp="1"/>
          </p:cNvSpPr>
          <p:nvPr>
            <p:ph type="title"/>
          </p:nvPr>
        </p:nvSpPr>
        <p:spPr/>
        <p:txBody>
          <a:bodyPr/>
          <a:lstStyle/>
          <a:p>
            <a:r>
              <a:rPr lang="en-US" dirty="0"/>
              <a:t>Scope of Project</a:t>
            </a:r>
            <a:endParaRPr lang="en-IN" dirty="0"/>
          </a:p>
        </p:txBody>
      </p:sp>
      <p:graphicFrame>
        <p:nvGraphicFramePr>
          <p:cNvPr id="4" name="Content Placeholder 3">
            <a:extLst>
              <a:ext uri="{FF2B5EF4-FFF2-40B4-BE49-F238E27FC236}">
                <a16:creationId xmlns:a16="http://schemas.microsoft.com/office/drawing/2014/main" id="{5B8EF7D8-333F-442C-ACC7-AB2E0CC0E13E}"/>
              </a:ext>
            </a:extLst>
          </p:cNvPr>
          <p:cNvGraphicFramePr>
            <a:graphicFrameLocks noGrp="1"/>
          </p:cNvGraphicFramePr>
          <p:nvPr>
            <p:ph idx="1"/>
            <p:extLst>
              <p:ext uri="{D42A27DB-BD31-4B8C-83A1-F6EECF244321}">
                <p14:modId xmlns:p14="http://schemas.microsoft.com/office/powerpoint/2010/main" val="277740076"/>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C85D41F2-E710-4311-89DF-A11A66F83571}"/>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607206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966A-B2A6-4783-8FB1-72E5F10C0FFA}"/>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A4B742E4-20AB-4359-877E-83DAD12C2569}"/>
              </a:ext>
            </a:extLst>
          </p:cNvPr>
          <p:cNvSpPr>
            <a:spLocks noGrp="1"/>
          </p:cNvSpPr>
          <p:nvPr>
            <p:ph idx="1"/>
          </p:nvPr>
        </p:nvSpPr>
        <p:spPr>
          <a:xfrm>
            <a:off x="677334" y="2151711"/>
            <a:ext cx="8596668" cy="3880773"/>
          </a:xfrm>
        </p:spPr>
        <p:txBody>
          <a:bodyPr/>
          <a:lstStyle/>
          <a:p>
            <a:r>
              <a:rPr lang="en-US" dirty="0"/>
              <a:t>Focused only on designing and navigation.</a:t>
            </a:r>
          </a:p>
          <a:p>
            <a:endParaRPr lang="en-US" dirty="0"/>
          </a:p>
          <a:p>
            <a:r>
              <a:rPr lang="en-US" dirty="0"/>
              <a:t>No back-end database is added.</a:t>
            </a:r>
          </a:p>
          <a:p>
            <a:endParaRPr lang="en-US" dirty="0"/>
          </a:p>
          <a:p>
            <a:r>
              <a:rPr lang="en-IN" dirty="0"/>
              <a:t>Basic Functionality is shown.</a:t>
            </a:r>
          </a:p>
          <a:p>
            <a:endParaRPr lang="en-IN" dirty="0"/>
          </a:p>
          <a:p>
            <a:r>
              <a:rPr lang="en-IN" dirty="0"/>
              <a:t>Currently only accessed via a browser.</a:t>
            </a:r>
          </a:p>
        </p:txBody>
      </p:sp>
      <p:sp>
        <p:nvSpPr>
          <p:cNvPr id="4" name="Slide Number Placeholder 3">
            <a:extLst>
              <a:ext uri="{FF2B5EF4-FFF2-40B4-BE49-F238E27FC236}">
                <a16:creationId xmlns:a16="http://schemas.microsoft.com/office/drawing/2014/main" id="{5AFF22C3-C233-47EB-9AB1-2F72C633AC67}"/>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28547644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480</TotalTime>
  <Words>1142</Words>
  <Application>Microsoft Office PowerPoint</Application>
  <PresentationFormat>Widescreen</PresentationFormat>
  <Paragraphs>139</Paragraphs>
  <Slides>28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Calibri</vt:lpstr>
      <vt:lpstr>Calibri Light</vt:lpstr>
      <vt:lpstr>Times New Roman</vt:lpstr>
      <vt:lpstr>Trebuchet MS</vt:lpstr>
      <vt:lpstr>Wingdings 3</vt:lpstr>
      <vt:lpstr>Facet</vt:lpstr>
      <vt:lpstr>Office Theme</vt:lpstr>
      <vt:lpstr>PowerPoint Presentation</vt:lpstr>
      <vt:lpstr>Content</vt:lpstr>
      <vt:lpstr>Company Profile</vt:lpstr>
      <vt:lpstr>Certificate</vt:lpstr>
      <vt:lpstr>ShopDeck</vt:lpstr>
      <vt:lpstr>Introduction </vt:lpstr>
      <vt:lpstr>Objective</vt:lpstr>
      <vt:lpstr>Scope of Project</vt:lpstr>
      <vt:lpstr>Limitations</vt:lpstr>
      <vt:lpstr>FEATURES</vt:lpstr>
      <vt:lpstr>Technology Description</vt:lpstr>
      <vt:lpstr>Technology Description</vt:lpstr>
      <vt:lpstr>Design and Diagrams</vt:lpstr>
      <vt:lpstr>Use case Diagram</vt:lpstr>
      <vt:lpstr>Use-Case Diagram</vt:lpstr>
      <vt:lpstr>State-Chart Diagram</vt:lpstr>
      <vt:lpstr>State-Chart Diagram</vt:lpstr>
      <vt:lpstr>Graphical User Interface(GUI)</vt:lpstr>
      <vt:lpstr>Landing Page/ Home Page</vt:lpstr>
      <vt:lpstr>Home Page(cont.)</vt:lpstr>
      <vt:lpstr>Home Page(Cont.)</vt:lpstr>
      <vt:lpstr>Catalog</vt:lpstr>
      <vt:lpstr>Product Details</vt:lpstr>
      <vt:lpstr>Cart</vt:lpstr>
      <vt:lpstr>Login</vt:lpstr>
      <vt:lpstr>Signup</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Chouhan</dc:creator>
  <cp:lastModifiedBy>Naman Gupta</cp:lastModifiedBy>
  <cp:revision>37</cp:revision>
  <dcterms:created xsi:type="dcterms:W3CDTF">2021-09-01T12:09:22Z</dcterms:created>
  <dcterms:modified xsi:type="dcterms:W3CDTF">2022-04-28T04:50:03Z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